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Lst>
  <p:sldSz cy="32918400" cx="438912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6912">
          <p15:clr>
            <a:srgbClr val="747775"/>
          </p15:clr>
        </p15:guide>
        <p15:guide id="2" pos="13824">
          <p15:clr>
            <a:srgbClr val="747775"/>
          </p15:clr>
        </p15:guide>
        <p15:guide id="3" pos="20736">
          <p15:clr>
            <a:srgbClr val="747775"/>
          </p15:clr>
        </p15:guide>
        <p15:guide id="4" orient="horz" pos="6912">
          <p15:clr>
            <a:srgbClr val="747775"/>
          </p15:clr>
        </p15:guide>
        <p15:guide id="5" orient="horz" pos="13824">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6EECBC0-9274-4D24-BF91-9D3FE869D65D}">
  <a:tblStyle styleId="{06EECBC0-9274-4D24-BF91-9D3FE869D65D}"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912"/>
        <p:guide pos="13824"/>
        <p:guide pos="20736"/>
        <p:guide pos="6912" orient="horz"/>
        <p:guide pos="13824" orient="horz"/>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799" cy="458788"/>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2" y="0"/>
            <a:ext cx="2971799" cy="458788"/>
          </a:xfrm>
          <a:prstGeom prst="rect">
            <a:avLst/>
          </a:prstGeom>
          <a:noFill/>
          <a:ln>
            <a:noFill/>
          </a:ln>
        </p:spPr>
        <p:txBody>
          <a:bodyPr anchorCtr="0" anchor="t" bIns="91425" lIns="91425" spcFirstLastPara="1" rIns="91425" wrap="square" tIns="91425">
            <a:noAutofit/>
          </a:bodyPr>
          <a:lstStyle>
            <a:lvl1pPr lvl="0" marR="0" rtl="0" algn="r">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098"/>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399" cy="360045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799" cy="458785"/>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1200"/>
              <a:buFont typeface="Calibri"/>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2" y="8685213"/>
            <a:ext cx="2971799" cy="458785"/>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3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5161701d12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g25161701d12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00"/>
              <a:buFont typeface="Calibri"/>
              <a:buNone/>
            </a:pPr>
            <a:r>
              <a:rPr lang="en-US"/>
              <a:t>This is </a:t>
            </a:r>
            <a:r>
              <a:rPr b="1" lang="en-US"/>
              <a:t>just</a:t>
            </a:r>
            <a:r>
              <a:rPr lang="en-US"/>
              <a:t> a template. Modify it to your heart’s content, and</a:t>
            </a:r>
            <a:r>
              <a:rPr b="1" lang="en-US"/>
              <a:t> especially</a:t>
            </a:r>
            <a:r>
              <a:rPr lang="en-US"/>
              <a:t> modify it if sections do or don’t apply to your capstone! This poster is about </a:t>
            </a:r>
            <a:r>
              <a:rPr b="1" lang="en-US"/>
              <a:t>telling the story </a:t>
            </a:r>
            <a:r>
              <a:rPr lang="en-US"/>
              <a:t>of your capstone - what were you asked to do, what did you come up with, what did you do, and how did it go?</a:t>
            </a:r>
            <a:endParaRPr/>
          </a:p>
          <a:p>
            <a:pPr indent="0" lvl="0" marL="0" marR="0" rtl="0" algn="l">
              <a:lnSpc>
                <a:spcPct val="100000"/>
              </a:lnSpc>
              <a:spcBef>
                <a:spcPts val="0"/>
              </a:spcBef>
              <a:spcAft>
                <a:spcPts val="0"/>
              </a:spcAft>
              <a:buClr>
                <a:schemeClr val="dk1"/>
              </a:buClr>
              <a:buSzPts val="300"/>
              <a:buFont typeface="Calibri"/>
              <a:buNone/>
            </a:pPr>
            <a:r>
              <a:t/>
            </a:r>
            <a:endParaRPr/>
          </a:p>
        </p:txBody>
      </p:sp>
      <p:sp>
        <p:nvSpPr>
          <p:cNvPr id="87" name="Google Shape;87;g25161701d12_0_0:notes"/>
          <p:cNvSpPr txBox="1"/>
          <p:nvPr>
            <p:ph idx="12" type="sldNum"/>
          </p:nvPr>
        </p:nvSpPr>
        <p:spPr>
          <a:xfrm>
            <a:off x="3884612"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SzPts val="300"/>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2"/>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17" name="Google Shape;17;p2"/>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18" name="Google Shape;18;p2"/>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74" name="Google Shape;74;p11"/>
          <p:cNvSpPr txBox="1"/>
          <p:nvPr>
            <p:ph idx="1" type="body"/>
          </p:nvPr>
        </p:nvSpPr>
        <p:spPr>
          <a:xfrm rot="5400000">
            <a:off x="11502478" y="278100"/>
            <a:ext cx="20886300" cy="37856100"/>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75" name="Google Shape;75;p11"/>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76" name="Google Shape;76;p11"/>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77" name="Google Shape;77;p11"/>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2193281" y="10968899"/>
            <a:ext cx="27896698" cy="9464100"/>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80" name="Google Shape;80;p12"/>
          <p:cNvSpPr txBox="1"/>
          <p:nvPr>
            <p:ph idx="1" type="body"/>
          </p:nvPr>
        </p:nvSpPr>
        <p:spPr>
          <a:xfrm rot="5400000">
            <a:off x="2990849" y="1779148"/>
            <a:ext cx="27896698" cy="27843601"/>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81" name="Google Shape;81;p12"/>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82" name="Google Shape;82;p12"/>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83" name="Google Shape;83;p12"/>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3"/>
          <p:cNvSpPr txBox="1"/>
          <p:nvPr>
            <p:ph type="ctrTitle"/>
          </p:nvPr>
        </p:nvSpPr>
        <p:spPr>
          <a:xfrm>
            <a:off x="3291839" y="5387342"/>
            <a:ext cx="37307398" cy="11460599"/>
          </a:xfrm>
          <a:prstGeom prst="rect">
            <a:avLst/>
          </a:prstGeom>
          <a:noFill/>
          <a:ln>
            <a:noFill/>
          </a:ln>
        </p:spPr>
        <p:txBody>
          <a:bodyPr anchorCtr="0" anchor="b" bIns="91425" lIns="91425" spcFirstLastPara="1" rIns="91425" wrap="square" tIns="91425">
            <a:noAutofit/>
          </a:bodyPr>
          <a:lstStyle>
            <a:lvl1pPr lvl="0" marR="0" algn="ctr">
              <a:lnSpc>
                <a:spcPct val="90000"/>
              </a:lnSpc>
              <a:spcBef>
                <a:spcPts val="0"/>
              </a:spcBef>
              <a:spcAft>
                <a:spcPts val="0"/>
              </a:spcAft>
              <a:buClr>
                <a:schemeClr val="dk1"/>
              </a:buClr>
              <a:buSzPts val="28800"/>
              <a:buFont typeface="Calibri"/>
              <a:buNone/>
              <a:defRPr b="0" i="0" sz="288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21" name="Google Shape;21;p3"/>
          <p:cNvSpPr txBox="1"/>
          <p:nvPr>
            <p:ph idx="1" type="subTitle"/>
          </p:nvPr>
        </p:nvSpPr>
        <p:spPr>
          <a:xfrm>
            <a:off x="5486400" y="17289781"/>
            <a:ext cx="32918400" cy="7947599"/>
          </a:xfrm>
          <a:prstGeom prst="rect">
            <a:avLst/>
          </a:prstGeom>
          <a:noFill/>
          <a:ln>
            <a:noFill/>
          </a:ln>
        </p:spPr>
        <p:txBody>
          <a:bodyPr anchorCtr="0" anchor="t" bIns="91425" lIns="91425" spcFirstLastPara="1" rIns="91425" wrap="square" tIns="91425">
            <a:noAutofit/>
          </a:bodyPr>
          <a:lstStyle>
            <a:lvl1pPr lvl="0" marR="0" algn="ctr">
              <a:lnSpc>
                <a:spcPct val="90000"/>
              </a:lnSpc>
              <a:spcBef>
                <a:spcPts val="4800"/>
              </a:spcBef>
              <a:spcAft>
                <a:spcPts val="0"/>
              </a:spcAft>
              <a:buClr>
                <a:schemeClr val="dk1"/>
              </a:buClr>
              <a:buSzPts val="11500"/>
              <a:buFont typeface="Arial"/>
              <a:buNone/>
              <a:defRPr b="0" i="0" sz="11500" u="none" cap="none" strike="noStrike">
                <a:solidFill>
                  <a:schemeClr val="dk1"/>
                </a:solidFill>
                <a:latin typeface="Calibri"/>
                <a:ea typeface="Calibri"/>
                <a:cs typeface="Calibri"/>
                <a:sym typeface="Calibri"/>
              </a:defRPr>
            </a:lvl1pPr>
            <a:lvl2pPr lvl="1" marR="0" algn="ctr">
              <a:lnSpc>
                <a:spcPct val="90000"/>
              </a:lnSpc>
              <a:spcBef>
                <a:spcPts val="2400"/>
              </a:spcBef>
              <a:spcAft>
                <a:spcPts val="0"/>
              </a:spcAft>
              <a:buClr>
                <a:schemeClr val="dk1"/>
              </a:buClr>
              <a:buSzPts val="9600"/>
              <a:buFont typeface="Arial"/>
              <a:buNone/>
              <a:defRPr b="0" i="0" sz="9600" u="none" cap="none" strike="noStrike">
                <a:solidFill>
                  <a:schemeClr val="dk1"/>
                </a:solidFill>
                <a:latin typeface="Calibri"/>
                <a:ea typeface="Calibri"/>
                <a:cs typeface="Calibri"/>
                <a:sym typeface="Calibri"/>
              </a:defRPr>
            </a:lvl2pPr>
            <a:lvl3pPr lvl="2" marR="0" algn="ctr">
              <a:lnSpc>
                <a:spcPct val="90000"/>
              </a:lnSpc>
              <a:spcBef>
                <a:spcPts val="2400"/>
              </a:spcBef>
              <a:spcAft>
                <a:spcPts val="0"/>
              </a:spcAft>
              <a:buClr>
                <a:schemeClr val="dk1"/>
              </a:buClr>
              <a:buSzPts val="8600"/>
              <a:buFont typeface="Arial"/>
              <a:buNone/>
              <a:defRPr b="0" i="0" sz="8600" u="none" cap="none" strike="noStrike">
                <a:solidFill>
                  <a:schemeClr val="dk1"/>
                </a:solidFill>
                <a:latin typeface="Calibri"/>
                <a:ea typeface="Calibri"/>
                <a:cs typeface="Calibri"/>
                <a:sym typeface="Calibri"/>
              </a:defRPr>
            </a:lvl3pPr>
            <a:lvl4pPr lvl="3"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4pPr>
            <a:lvl5pPr lvl="4"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5pPr>
            <a:lvl6pPr lvl="5"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6pPr>
            <a:lvl7pPr lvl="6"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7pPr>
            <a:lvl8pPr lvl="7"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8pPr>
            <a:lvl9pPr lvl="8" marR="0" algn="ctr">
              <a:lnSpc>
                <a:spcPct val="90000"/>
              </a:lnSpc>
              <a:spcBef>
                <a:spcPts val="24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9pPr>
          </a:lstStyle>
          <a:p/>
        </p:txBody>
      </p:sp>
      <p:sp>
        <p:nvSpPr>
          <p:cNvPr id="22" name="Google Shape;22;p3"/>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23" name="Google Shape;23;p3"/>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24" name="Google Shape;24;p3"/>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4"/>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27" name="Google Shape;27;p4"/>
          <p:cNvSpPr txBox="1"/>
          <p:nvPr>
            <p:ph idx="1" type="body"/>
          </p:nvPr>
        </p:nvSpPr>
        <p:spPr>
          <a:xfrm>
            <a:off x="3017519" y="8763000"/>
            <a:ext cx="37856100" cy="20886300"/>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28" name="Google Shape;28;p4"/>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29" name="Google Shape;29;p4"/>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30" name="Google Shape;30;p4"/>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5"/>
          <p:cNvSpPr txBox="1"/>
          <p:nvPr>
            <p:ph type="title"/>
          </p:nvPr>
        </p:nvSpPr>
        <p:spPr>
          <a:xfrm>
            <a:off x="2994661" y="8206746"/>
            <a:ext cx="37856100" cy="13693200"/>
          </a:xfrm>
          <a:prstGeom prst="rect">
            <a:avLst/>
          </a:prstGeom>
          <a:noFill/>
          <a:ln>
            <a:noFill/>
          </a:ln>
        </p:spPr>
        <p:txBody>
          <a:bodyPr anchorCtr="0" anchor="b" bIns="91425" lIns="91425" spcFirstLastPara="1" rIns="91425" wrap="square" tIns="91425">
            <a:noAutofit/>
          </a:bodyPr>
          <a:lstStyle>
            <a:lvl1pPr lvl="0" marR="0" algn="l">
              <a:lnSpc>
                <a:spcPct val="90000"/>
              </a:lnSpc>
              <a:spcBef>
                <a:spcPts val="0"/>
              </a:spcBef>
              <a:spcAft>
                <a:spcPts val="0"/>
              </a:spcAft>
              <a:buClr>
                <a:schemeClr val="dk1"/>
              </a:buClr>
              <a:buSzPts val="28800"/>
              <a:buFont typeface="Calibri"/>
              <a:buNone/>
              <a:defRPr b="0" i="0" sz="288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33" name="Google Shape;33;p5"/>
          <p:cNvSpPr txBox="1"/>
          <p:nvPr>
            <p:ph idx="1" type="body"/>
          </p:nvPr>
        </p:nvSpPr>
        <p:spPr>
          <a:xfrm>
            <a:off x="2994661" y="22029426"/>
            <a:ext cx="37856100" cy="7200900"/>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11500"/>
              <a:buFont typeface="Arial"/>
              <a:buNone/>
              <a:defRPr b="0" i="0" sz="115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rgbClr val="888888"/>
              </a:buClr>
              <a:buSzPts val="9600"/>
              <a:buFont typeface="Arial"/>
              <a:buNone/>
              <a:defRPr b="0" i="0" sz="9600" u="none" cap="none" strike="noStrike">
                <a:solidFill>
                  <a:srgbClr val="888888"/>
                </a:solidFill>
                <a:latin typeface="Calibri"/>
                <a:ea typeface="Calibri"/>
                <a:cs typeface="Calibri"/>
                <a:sym typeface="Calibri"/>
              </a:defRPr>
            </a:lvl2pPr>
            <a:lvl3pPr indent="-228600" lvl="2" marL="1371600" marR="0" algn="l">
              <a:lnSpc>
                <a:spcPct val="90000"/>
              </a:lnSpc>
              <a:spcBef>
                <a:spcPts val="2400"/>
              </a:spcBef>
              <a:spcAft>
                <a:spcPts val="0"/>
              </a:spcAft>
              <a:buClr>
                <a:srgbClr val="888888"/>
              </a:buClr>
              <a:buSzPts val="8600"/>
              <a:buFont typeface="Arial"/>
              <a:buNone/>
              <a:defRPr b="0" i="0" sz="8600" u="none" cap="none" strike="noStrike">
                <a:solidFill>
                  <a:srgbClr val="888888"/>
                </a:solidFill>
                <a:latin typeface="Calibri"/>
                <a:ea typeface="Calibri"/>
                <a:cs typeface="Calibri"/>
                <a:sym typeface="Calibri"/>
              </a:defRPr>
            </a:lvl3pPr>
            <a:lvl4pPr indent="-228600" lvl="3" marL="18288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4pPr>
            <a:lvl5pPr indent="-228600" lvl="4" marL="22860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5pPr>
            <a:lvl6pPr indent="-228600" lvl="5" marL="27432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6pPr>
            <a:lvl7pPr indent="-228600" lvl="6" marL="32004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7pPr>
            <a:lvl8pPr indent="-228600" lvl="7" marL="36576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8pPr>
            <a:lvl9pPr indent="-228600" lvl="8" marL="4114800" marR="0" algn="l">
              <a:lnSpc>
                <a:spcPct val="90000"/>
              </a:lnSpc>
              <a:spcBef>
                <a:spcPts val="24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9pPr>
          </a:lstStyle>
          <a:p/>
        </p:txBody>
      </p:sp>
      <p:sp>
        <p:nvSpPr>
          <p:cNvPr id="34" name="Google Shape;34;p5"/>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35" name="Google Shape;35;p5"/>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36" name="Google Shape;36;p5"/>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6"/>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39" name="Google Shape;39;p6"/>
          <p:cNvSpPr txBox="1"/>
          <p:nvPr>
            <p:ph idx="1" type="body"/>
          </p:nvPr>
        </p:nvSpPr>
        <p:spPr>
          <a:xfrm>
            <a:off x="3017518" y="8763000"/>
            <a:ext cx="18653699" cy="20886300"/>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40" name="Google Shape;40;p6"/>
          <p:cNvSpPr txBox="1"/>
          <p:nvPr>
            <p:ph idx="2" type="body"/>
          </p:nvPr>
        </p:nvSpPr>
        <p:spPr>
          <a:xfrm>
            <a:off x="22219920" y="8763000"/>
            <a:ext cx="18653699" cy="20886300"/>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41" name="Google Shape;41;p6"/>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42" name="Google Shape;42;p6"/>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43" name="Google Shape;43;p6"/>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7"/>
          <p:cNvSpPr txBox="1"/>
          <p:nvPr>
            <p:ph type="title"/>
          </p:nvPr>
        </p:nvSpPr>
        <p:spPr>
          <a:xfrm>
            <a:off x="3023235"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46" name="Google Shape;46;p7"/>
          <p:cNvSpPr txBox="1"/>
          <p:nvPr>
            <p:ph idx="1" type="body"/>
          </p:nvPr>
        </p:nvSpPr>
        <p:spPr>
          <a:xfrm>
            <a:off x="3023241" y="8069582"/>
            <a:ext cx="18567900" cy="3954900"/>
          </a:xfrm>
          <a:prstGeom prst="rect">
            <a:avLst/>
          </a:prstGeom>
          <a:noFill/>
          <a:ln>
            <a:noFill/>
          </a:ln>
        </p:spPr>
        <p:txBody>
          <a:bodyPr anchorCtr="0" anchor="b"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11500"/>
              <a:buFont typeface="Arial"/>
              <a:buNone/>
              <a:defRPr b="1" i="0" sz="115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chemeClr val="dk1"/>
              </a:buClr>
              <a:buSzPts val="9600"/>
              <a:buFont typeface="Arial"/>
              <a:buNone/>
              <a:defRPr b="1" i="0" sz="9600" u="none" cap="none" strike="noStrike">
                <a:solidFill>
                  <a:schemeClr val="dk1"/>
                </a:solidFill>
                <a:latin typeface="Calibri"/>
                <a:ea typeface="Calibri"/>
                <a:cs typeface="Calibri"/>
                <a:sym typeface="Calibri"/>
              </a:defRPr>
            </a:lvl2pPr>
            <a:lvl3pPr indent="-228600" lvl="2" marL="1371600" marR="0" algn="l">
              <a:lnSpc>
                <a:spcPct val="90000"/>
              </a:lnSpc>
              <a:spcBef>
                <a:spcPts val="2400"/>
              </a:spcBef>
              <a:spcAft>
                <a:spcPts val="0"/>
              </a:spcAft>
              <a:buClr>
                <a:schemeClr val="dk1"/>
              </a:buClr>
              <a:buSzPts val="8600"/>
              <a:buFont typeface="Arial"/>
              <a:buNone/>
              <a:defRPr b="1" i="0" sz="8600" u="none" cap="none" strike="noStrike">
                <a:solidFill>
                  <a:schemeClr val="dk1"/>
                </a:solidFill>
                <a:latin typeface="Calibri"/>
                <a:ea typeface="Calibri"/>
                <a:cs typeface="Calibri"/>
                <a:sym typeface="Calibri"/>
              </a:defRPr>
            </a:lvl3pPr>
            <a:lvl4pPr indent="-228600" lvl="3" marL="18288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4pPr>
            <a:lvl5pPr indent="-228600" lvl="4" marL="22860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5pPr>
            <a:lvl6pPr indent="-228600" lvl="5" marL="27432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6pPr>
            <a:lvl7pPr indent="-228600" lvl="6" marL="32004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7pPr>
            <a:lvl8pPr indent="-228600" lvl="7" marL="36576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8pPr>
            <a:lvl9pPr indent="-228600" lvl="8" marL="41148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9pPr>
          </a:lstStyle>
          <a:p/>
        </p:txBody>
      </p:sp>
      <p:sp>
        <p:nvSpPr>
          <p:cNvPr id="47" name="Google Shape;47;p7"/>
          <p:cNvSpPr txBox="1"/>
          <p:nvPr>
            <p:ph idx="2" type="body"/>
          </p:nvPr>
        </p:nvSpPr>
        <p:spPr>
          <a:xfrm>
            <a:off x="3023241" y="12024360"/>
            <a:ext cx="18567900" cy="17685898"/>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48" name="Google Shape;48;p7"/>
          <p:cNvSpPr txBox="1"/>
          <p:nvPr>
            <p:ph idx="3" type="body"/>
          </p:nvPr>
        </p:nvSpPr>
        <p:spPr>
          <a:xfrm>
            <a:off x="22219920" y="8069582"/>
            <a:ext cx="18659399" cy="3954900"/>
          </a:xfrm>
          <a:prstGeom prst="rect">
            <a:avLst/>
          </a:prstGeom>
          <a:noFill/>
          <a:ln>
            <a:noFill/>
          </a:ln>
        </p:spPr>
        <p:txBody>
          <a:bodyPr anchorCtr="0" anchor="b"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11500"/>
              <a:buFont typeface="Arial"/>
              <a:buNone/>
              <a:defRPr b="1" i="0" sz="115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chemeClr val="dk1"/>
              </a:buClr>
              <a:buSzPts val="9600"/>
              <a:buFont typeface="Arial"/>
              <a:buNone/>
              <a:defRPr b="1" i="0" sz="9600" u="none" cap="none" strike="noStrike">
                <a:solidFill>
                  <a:schemeClr val="dk1"/>
                </a:solidFill>
                <a:latin typeface="Calibri"/>
                <a:ea typeface="Calibri"/>
                <a:cs typeface="Calibri"/>
                <a:sym typeface="Calibri"/>
              </a:defRPr>
            </a:lvl2pPr>
            <a:lvl3pPr indent="-228600" lvl="2" marL="1371600" marR="0" algn="l">
              <a:lnSpc>
                <a:spcPct val="90000"/>
              </a:lnSpc>
              <a:spcBef>
                <a:spcPts val="2400"/>
              </a:spcBef>
              <a:spcAft>
                <a:spcPts val="0"/>
              </a:spcAft>
              <a:buClr>
                <a:schemeClr val="dk1"/>
              </a:buClr>
              <a:buSzPts val="8600"/>
              <a:buFont typeface="Arial"/>
              <a:buNone/>
              <a:defRPr b="1" i="0" sz="8600" u="none" cap="none" strike="noStrike">
                <a:solidFill>
                  <a:schemeClr val="dk1"/>
                </a:solidFill>
                <a:latin typeface="Calibri"/>
                <a:ea typeface="Calibri"/>
                <a:cs typeface="Calibri"/>
                <a:sym typeface="Calibri"/>
              </a:defRPr>
            </a:lvl3pPr>
            <a:lvl4pPr indent="-228600" lvl="3" marL="18288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4pPr>
            <a:lvl5pPr indent="-228600" lvl="4" marL="22860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5pPr>
            <a:lvl6pPr indent="-228600" lvl="5" marL="27432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6pPr>
            <a:lvl7pPr indent="-228600" lvl="6" marL="32004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7pPr>
            <a:lvl8pPr indent="-228600" lvl="7" marL="36576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8pPr>
            <a:lvl9pPr indent="-228600" lvl="8" marL="4114800" marR="0" algn="l">
              <a:lnSpc>
                <a:spcPct val="90000"/>
              </a:lnSpc>
              <a:spcBef>
                <a:spcPts val="2400"/>
              </a:spcBef>
              <a:spcAft>
                <a:spcPts val="0"/>
              </a:spcAft>
              <a:buClr>
                <a:schemeClr val="dk1"/>
              </a:buClr>
              <a:buSzPts val="7700"/>
              <a:buFont typeface="Arial"/>
              <a:buNone/>
              <a:defRPr b="1" i="0" sz="7700" u="none" cap="none" strike="noStrike">
                <a:solidFill>
                  <a:schemeClr val="dk1"/>
                </a:solidFill>
                <a:latin typeface="Calibri"/>
                <a:ea typeface="Calibri"/>
                <a:cs typeface="Calibri"/>
                <a:sym typeface="Calibri"/>
              </a:defRPr>
            </a:lvl9pPr>
          </a:lstStyle>
          <a:p/>
        </p:txBody>
      </p:sp>
      <p:sp>
        <p:nvSpPr>
          <p:cNvPr id="49" name="Google Shape;49;p7"/>
          <p:cNvSpPr txBox="1"/>
          <p:nvPr>
            <p:ph idx="4" type="body"/>
          </p:nvPr>
        </p:nvSpPr>
        <p:spPr>
          <a:xfrm>
            <a:off x="22219920" y="12024360"/>
            <a:ext cx="18659399" cy="17685898"/>
          </a:xfrm>
          <a:prstGeom prst="rect">
            <a:avLst/>
          </a:prstGeom>
          <a:noFill/>
          <a:ln>
            <a:noFill/>
          </a:ln>
        </p:spPr>
        <p:txBody>
          <a:bodyPr anchorCtr="0" anchor="t" bIns="91425" lIns="91425" spcFirstLastPara="1" rIns="91425" wrap="square" tIns="91425">
            <a:noAutofit/>
          </a:bodyPr>
          <a:lstStyle>
            <a:lvl1pPr indent="-1079500" lvl="0" marL="457200" marR="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50" name="Google Shape;50;p7"/>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51" name="Google Shape;51;p7"/>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52" name="Google Shape;52;p7"/>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8"/>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55" name="Google Shape;55;p8"/>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56" name="Google Shape;56;p8"/>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57" name="Google Shape;57;p8"/>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3023235" y="2194559"/>
            <a:ext cx="14156099" cy="7680900"/>
          </a:xfrm>
          <a:prstGeom prst="rect">
            <a:avLst/>
          </a:prstGeom>
          <a:noFill/>
          <a:ln>
            <a:noFill/>
          </a:ln>
        </p:spPr>
        <p:txBody>
          <a:bodyPr anchorCtr="0" anchor="b" bIns="91425" lIns="91425" spcFirstLastPara="1" rIns="91425" wrap="square" tIns="91425">
            <a:noAutofit/>
          </a:bodyPr>
          <a:lstStyle>
            <a:lvl1pPr lvl="0" marR="0" algn="l">
              <a:lnSpc>
                <a:spcPct val="90000"/>
              </a:lnSpc>
              <a:spcBef>
                <a:spcPts val="0"/>
              </a:spcBef>
              <a:spcAft>
                <a:spcPts val="0"/>
              </a:spcAft>
              <a:buClr>
                <a:schemeClr val="dk1"/>
              </a:buClr>
              <a:buSzPts val="15400"/>
              <a:buFont typeface="Calibri"/>
              <a:buNone/>
              <a:defRPr b="0" i="0" sz="15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60" name="Google Shape;60;p9"/>
          <p:cNvSpPr txBox="1"/>
          <p:nvPr>
            <p:ph idx="1" type="body"/>
          </p:nvPr>
        </p:nvSpPr>
        <p:spPr>
          <a:xfrm>
            <a:off x="18659476" y="4739644"/>
            <a:ext cx="22219799" cy="23393400"/>
          </a:xfrm>
          <a:prstGeom prst="rect">
            <a:avLst/>
          </a:prstGeom>
          <a:noFill/>
          <a:ln>
            <a:noFill/>
          </a:ln>
        </p:spPr>
        <p:txBody>
          <a:bodyPr anchorCtr="0" anchor="t" bIns="91425" lIns="91425" spcFirstLastPara="1" rIns="91425" wrap="square" tIns="91425">
            <a:noAutofit/>
          </a:bodyPr>
          <a:lstStyle>
            <a:lvl1pPr indent="-1206500" lvl="0" marL="457200" marR="0" algn="l">
              <a:lnSpc>
                <a:spcPct val="90000"/>
              </a:lnSpc>
              <a:spcBef>
                <a:spcPts val="4800"/>
              </a:spcBef>
              <a:spcAft>
                <a:spcPts val="0"/>
              </a:spcAft>
              <a:buClr>
                <a:schemeClr val="dk1"/>
              </a:buClr>
              <a:buSzPts val="15400"/>
              <a:buFont typeface="Arial"/>
              <a:buChar char="•"/>
              <a:defRPr b="0" i="0" sz="15400" u="none" cap="none" strike="noStrike">
                <a:solidFill>
                  <a:schemeClr val="dk1"/>
                </a:solidFill>
                <a:latin typeface="Calibri"/>
                <a:ea typeface="Calibri"/>
                <a:cs typeface="Calibri"/>
                <a:sym typeface="Calibri"/>
              </a:defRPr>
            </a:lvl1pPr>
            <a:lvl2pPr indent="-1079500" lvl="1" marL="914400" marR="0" algn="l">
              <a:lnSpc>
                <a:spcPct val="90000"/>
              </a:lnSpc>
              <a:spcBef>
                <a:spcPts val="24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2pPr>
            <a:lvl3pPr indent="-958850" lvl="2" marL="1371600" marR="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3pPr>
            <a:lvl4pPr indent="-838200" lvl="3" marL="18288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4pPr>
            <a:lvl5pPr indent="-838200" lvl="4" marL="22860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5pPr>
            <a:lvl6pPr indent="-838200" lvl="5" marL="27432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6pPr>
            <a:lvl7pPr indent="-838200" lvl="6" marL="32004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7pPr>
            <a:lvl8pPr indent="-838200" lvl="7" marL="36576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8pPr>
            <a:lvl9pPr indent="-838200" lvl="8" marL="4114800" marR="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9pPr>
          </a:lstStyle>
          <a:p/>
        </p:txBody>
      </p:sp>
      <p:sp>
        <p:nvSpPr>
          <p:cNvPr id="61" name="Google Shape;61;p9"/>
          <p:cNvSpPr txBox="1"/>
          <p:nvPr>
            <p:ph idx="2" type="body"/>
          </p:nvPr>
        </p:nvSpPr>
        <p:spPr>
          <a:xfrm>
            <a:off x="3023235" y="9875520"/>
            <a:ext cx="14156099" cy="18295499"/>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chemeClr val="dk1"/>
              </a:buClr>
              <a:buSzPts val="6700"/>
              <a:buFont typeface="Arial"/>
              <a:buNone/>
              <a:defRPr b="0" i="0" sz="6700" u="none" cap="none" strike="noStrike">
                <a:solidFill>
                  <a:schemeClr val="dk1"/>
                </a:solidFill>
                <a:latin typeface="Calibri"/>
                <a:ea typeface="Calibri"/>
                <a:cs typeface="Calibri"/>
                <a:sym typeface="Calibri"/>
              </a:defRPr>
            </a:lvl2pPr>
            <a:lvl3pPr indent="-228600" lvl="2" marL="1371600" marR="0" algn="l">
              <a:lnSpc>
                <a:spcPct val="90000"/>
              </a:lnSpc>
              <a:spcBef>
                <a:spcPts val="2400"/>
              </a:spcBef>
              <a:spcAft>
                <a:spcPts val="0"/>
              </a:spcAft>
              <a:buClr>
                <a:schemeClr val="dk1"/>
              </a:buClr>
              <a:buSzPts val="5800"/>
              <a:buFont typeface="Arial"/>
              <a:buNone/>
              <a:defRPr b="0" i="0" sz="5800" u="none" cap="none" strike="noStrike">
                <a:solidFill>
                  <a:schemeClr val="dk1"/>
                </a:solidFill>
                <a:latin typeface="Calibri"/>
                <a:ea typeface="Calibri"/>
                <a:cs typeface="Calibri"/>
                <a:sym typeface="Calibri"/>
              </a:defRPr>
            </a:lvl3pPr>
            <a:lvl4pPr indent="-228600" lvl="3" marL="18288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4pPr>
            <a:lvl5pPr indent="-228600" lvl="4" marL="22860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5pPr>
            <a:lvl6pPr indent="-228600" lvl="5" marL="27432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6pPr>
            <a:lvl7pPr indent="-228600" lvl="6" marL="32004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7pPr>
            <a:lvl8pPr indent="-228600" lvl="7" marL="36576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8pPr>
            <a:lvl9pPr indent="-228600" lvl="8" marL="41148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9pPr>
          </a:lstStyle>
          <a:p/>
        </p:txBody>
      </p:sp>
      <p:sp>
        <p:nvSpPr>
          <p:cNvPr id="62" name="Google Shape;62;p9"/>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63" name="Google Shape;63;p9"/>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64" name="Google Shape;64;p9"/>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3023235" y="2194559"/>
            <a:ext cx="14156099" cy="7680900"/>
          </a:xfrm>
          <a:prstGeom prst="rect">
            <a:avLst/>
          </a:prstGeom>
          <a:noFill/>
          <a:ln>
            <a:noFill/>
          </a:ln>
        </p:spPr>
        <p:txBody>
          <a:bodyPr anchorCtr="0" anchor="b" bIns="91425" lIns="91425" spcFirstLastPara="1" rIns="91425" wrap="square" tIns="91425">
            <a:noAutofit/>
          </a:bodyPr>
          <a:lstStyle>
            <a:lvl1pPr lvl="0" marR="0" algn="l">
              <a:lnSpc>
                <a:spcPct val="90000"/>
              </a:lnSpc>
              <a:spcBef>
                <a:spcPts val="0"/>
              </a:spcBef>
              <a:spcAft>
                <a:spcPts val="0"/>
              </a:spcAft>
              <a:buClr>
                <a:schemeClr val="dk1"/>
              </a:buClr>
              <a:buSzPts val="15400"/>
              <a:buFont typeface="Calibri"/>
              <a:buNone/>
              <a:defRPr b="0" i="0" sz="15400" u="none" cap="none" strike="noStrike">
                <a:solidFill>
                  <a:schemeClr val="dk1"/>
                </a:solidFill>
                <a:latin typeface="Calibri"/>
                <a:ea typeface="Calibri"/>
                <a:cs typeface="Calibri"/>
                <a:sym typeface="Calibri"/>
              </a:defRPr>
            </a:lvl1pPr>
            <a:lvl2pPr lvl="1" algn="l">
              <a:lnSpc>
                <a:spcPct val="100000"/>
              </a:lnSpc>
              <a:spcBef>
                <a:spcPts val="0"/>
              </a:spcBef>
              <a:spcAft>
                <a:spcPts val="0"/>
              </a:spcAft>
              <a:buSzPts val="8600"/>
              <a:buFont typeface="Arial"/>
              <a:buNone/>
              <a:defRPr sz="8600"/>
            </a:lvl2pPr>
            <a:lvl3pPr lvl="2" algn="l">
              <a:lnSpc>
                <a:spcPct val="100000"/>
              </a:lnSpc>
              <a:spcBef>
                <a:spcPts val="0"/>
              </a:spcBef>
              <a:spcAft>
                <a:spcPts val="0"/>
              </a:spcAft>
              <a:buSzPts val="8600"/>
              <a:buFont typeface="Arial"/>
              <a:buNone/>
              <a:defRPr sz="8600"/>
            </a:lvl3pPr>
            <a:lvl4pPr lvl="3" algn="l">
              <a:lnSpc>
                <a:spcPct val="100000"/>
              </a:lnSpc>
              <a:spcBef>
                <a:spcPts val="0"/>
              </a:spcBef>
              <a:spcAft>
                <a:spcPts val="0"/>
              </a:spcAft>
              <a:buSzPts val="8600"/>
              <a:buFont typeface="Arial"/>
              <a:buNone/>
              <a:defRPr sz="8600"/>
            </a:lvl4pPr>
            <a:lvl5pPr lvl="4" algn="l">
              <a:lnSpc>
                <a:spcPct val="100000"/>
              </a:lnSpc>
              <a:spcBef>
                <a:spcPts val="0"/>
              </a:spcBef>
              <a:spcAft>
                <a:spcPts val="0"/>
              </a:spcAft>
              <a:buSzPts val="8600"/>
              <a:buFont typeface="Arial"/>
              <a:buNone/>
              <a:defRPr sz="8600"/>
            </a:lvl5pPr>
            <a:lvl6pPr lvl="5" algn="l">
              <a:lnSpc>
                <a:spcPct val="100000"/>
              </a:lnSpc>
              <a:spcBef>
                <a:spcPts val="0"/>
              </a:spcBef>
              <a:spcAft>
                <a:spcPts val="0"/>
              </a:spcAft>
              <a:buSzPts val="8600"/>
              <a:buFont typeface="Arial"/>
              <a:buNone/>
              <a:defRPr sz="8600"/>
            </a:lvl6pPr>
            <a:lvl7pPr lvl="6" algn="l">
              <a:lnSpc>
                <a:spcPct val="100000"/>
              </a:lnSpc>
              <a:spcBef>
                <a:spcPts val="0"/>
              </a:spcBef>
              <a:spcAft>
                <a:spcPts val="0"/>
              </a:spcAft>
              <a:buSzPts val="8600"/>
              <a:buFont typeface="Arial"/>
              <a:buNone/>
              <a:defRPr sz="8600"/>
            </a:lvl7pPr>
            <a:lvl8pPr lvl="7" algn="l">
              <a:lnSpc>
                <a:spcPct val="100000"/>
              </a:lnSpc>
              <a:spcBef>
                <a:spcPts val="0"/>
              </a:spcBef>
              <a:spcAft>
                <a:spcPts val="0"/>
              </a:spcAft>
              <a:buSzPts val="8600"/>
              <a:buFont typeface="Arial"/>
              <a:buNone/>
              <a:defRPr sz="8600"/>
            </a:lvl8pPr>
            <a:lvl9pPr lvl="8" algn="l">
              <a:lnSpc>
                <a:spcPct val="100000"/>
              </a:lnSpc>
              <a:spcBef>
                <a:spcPts val="0"/>
              </a:spcBef>
              <a:spcAft>
                <a:spcPts val="0"/>
              </a:spcAft>
              <a:buSzPts val="8600"/>
              <a:buFont typeface="Arial"/>
              <a:buNone/>
              <a:defRPr sz="8600"/>
            </a:lvl9pPr>
          </a:lstStyle>
          <a:p/>
        </p:txBody>
      </p:sp>
      <p:sp>
        <p:nvSpPr>
          <p:cNvPr id="67" name="Google Shape;67;p10"/>
          <p:cNvSpPr/>
          <p:nvPr>
            <p:ph idx="2" type="pic"/>
          </p:nvPr>
        </p:nvSpPr>
        <p:spPr>
          <a:xfrm>
            <a:off x="18659476" y="4739644"/>
            <a:ext cx="22219799" cy="23393400"/>
          </a:xfrm>
          <a:prstGeom prst="rect">
            <a:avLst/>
          </a:prstGeom>
          <a:noFill/>
          <a:ln>
            <a:noFill/>
          </a:ln>
        </p:spPr>
      </p:sp>
      <p:sp>
        <p:nvSpPr>
          <p:cNvPr id="68" name="Google Shape;68;p10"/>
          <p:cNvSpPr txBox="1"/>
          <p:nvPr>
            <p:ph idx="1" type="body"/>
          </p:nvPr>
        </p:nvSpPr>
        <p:spPr>
          <a:xfrm>
            <a:off x="3023235" y="9875520"/>
            <a:ext cx="14156099" cy="18295499"/>
          </a:xfrm>
          <a:prstGeom prst="rect">
            <a:avLst/>
          </a:prstGeom>
          <a:noFill/>
          <a:ln>
            <a:noFill/>
          </a:ln>
        </p:spPr>
        <p:txBody>
          <a:bodyPr anchorCtr="0" anchor="t" bIns="91425" lIns="91425" spcFirstLastPara="1" rIns="91425" wrap="square" tIns="91425">
            <a:noAutofit/>
          </a:bodyPr>
          <a:lstStyle>
            <a:lvl1pPr indent="-228600" lvl="0" marL="457200" marR="0" algn="l">
              <a:lnSpc>
                <a:spcPct val="90000"/>
              </a:lnSpc>
              <a:spcBef>
                <a:spcPts val="4800"/>
              </a:spcBef>
              <a:spcAft>
                <a:spcPts val="0"/>
              </a:spcAft>
              <a:buClr>
                <a:schemeClr val="dk1"/>
              </a:buClr>
              <a:buSzPts val="7700"/>
              <a:buFont typeface="Arial"/>
              <a:buNone/>
              <a:defRPr b="0" i="0" sz="7700" u="none" cap="none" strike="noStrike">
                <a:solidFill>
                  <a:schemeClr val="dk1"/>
                </a:solidFill>
                <a:latin typeface="Calibri"/>
                <a:ea typeface="Calibri"/>
                <a:cs typeface="Calibri"/>
                <a:sym typeface="Calibri"/>
              </a:defRPr>
            </a:lvl1pPr>
            <a:lvl2pPr indent="-228600" lvl="1" marL="914400" marR="0" algn="l">
              <a:lnSpc>
                <a:spcPct val="90000"/>
              </a:lnSpc>
              <a:spcBef>
                <a:spcPts val="2400"/>
              </a:spcBef>
              <a:spcAft>
                <a:spcPts val="0"/>
              </a:spcAft>
              <a:buClr>
                <a:schemeClr val="dk1"/>
              </a:buClr>
              <a:buSzPts val="6700"/>
              <a:buFont typeface="Arial"/>
              <a:buNone/>
              <a:defRPr b="0" i="0" sz="6700" u="none" cap="none" strike="noStrike">
                <a:solidFill>
                  <a:schemeClr val="dk1"/>
                </a:solidFill>
                <a:latin typeface="Calibri"/>
                <a:ea typeface="Calibri"/>
                <a:cs typeface="Calibri"/>
                <a:sym typeface="Calibri"/>
              </a:defRPr>
            </a:lvl2pPr>
            <a:lvl3pPr indent="-228600" lvl="2" marL="1371600" marR="0" algn="l">
              <a:lnSpc>
                <a:spcPct val="90000"/>
              </a:lnSpc>
              <a:spcBef>
                <a:spcPts val="2400"/>
              </a:spcBef>
              <a:spcAft>
                <a:spcPts val="0"/>
              </a:spcAft>
              <a:buClr>
                <a:schemeClr val="dk1"/>
              </a:buClr>
              <a:buSzPts val="5800"/>
              <a:buFont typeface="Arial"/>
              <a:buNone/>
              <a:defRPr b="0" i="0" sz="5800" u="none" cap="none" strike="noStrike">
                <a:solidFill>
                  <a:schemeClr val="dk1"/>
                </a:solidFill>
                <a:latin typeface="Calibri"/>
                <a:ea typeface="Calibri"/>
                <a:cs typeface="Calibri"/>
                <a:sym typeface="Calibri"/>
              </a:defRPr>
            </a:lvl3pPr>
            <a:lvl4pPr indent="-228600" lvl="3" marL="18288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4pPr>
            <a:lvl5pPr indent="-228600" lvl="4" marL="22860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5pPr>
            <a:lvl6pPr indent="-228600" lvl="5" marL="27432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6pPr>
            <a:lvl7pPr indent="-228600" lvl="6" marL="32004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7pPr>
            <a:lvl8pPr indent="-228600" lvl="7" marL="36576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8pPr>
            <a:lvl9pPr indent="-228600" lvl="8" marL="4114800" marR="0" algn="l">
              <a:lnSpc>
                <a:spcPct val="90000"/>
              </a:lnSpc>
              <a:spcBef>
                <a:spcPts val="24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9pPr>
          </a:lstStyle>
          <a:p/>
        </p:txBody>
      </p:sp>
      <p:sp>
        <p:nvSpPr>
          <p:cNvPr id="69" name="Google Shape;69;p10"/>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70" name="Google Shape;70;p10"/>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71" name="Google Shape;71;p10"/>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017519" y="1752603"/>
            <a:ext cx="37856100" cy="6362699"/>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chemeClr val="dk1"/>
              </a:buClr>
              <a:buSzPts val="21100"/>
              <a:buFont typeface="Calibri"/>
              <a:buNone/>
              <a:defRPr b="0" i="0" sz="211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8600"/>
              <a:buFont typeface="Arial"/>
              <a:buNone/>
              <a:defRPr b="0" i="0" sz="8600" u="none" cap="none" strike="noStrike">
                <a:solidFill>
                  <a:srgbClr val="000000"/>
                </a:solidFill>
                <a:latin typeface="Arial"/>
                <a:ea typeface="Arial"/>
                <a:cs typeface="Arial"/>
                <a:sym typeface="Arial"/>
              </a:defRPr>
            </a:lvl9pPr>
          </a:lstStyle>
          <a:p/>
        </p:txBody>
      </p:sp>
      <p:sp>
        <p:nvSpPr>
          <p:cNvPr id="11" name="Google Shape;11;p1"/>
          <p:cNvSpPr txBox="1"/>
          <p:nvPr>
            <p:ph idx="1" type="body"/>
          </p:nvPr>
        </p:nvSpPr>
        <p:spPr>
          <a:xfrm>
            <a:off x="3017519" y="8763000"/>
            <a:ext cx="37856100" cy="20886300"/>
          </a:xfrm>
          <a:prstGeom prst="rect">
            <a:avLst/>
          </a:prstGeom>
          <a:noFill/>
          <a:ln>
            <a:noFill/>
          </a:ln>
        </p:spPr>
        <p:txBody>
          <a:bodyPr anchorCtr="0" anchor="t" bIns="91425" lIns="91425" spcFirstLastPara="1" rIns="91425" wrap="square" tIns="91425">
            <a:noAutofit/>
          </a:bodyPr>
          <a:lstStyle>
            <a:lvl1pPr indent="-1079500" lvl="0" marL="457200" marR="0" rtl="0" algn="l">
              <a:lnSpc>
                <a:spcPct val="90000"/>
              </a:lnSpc>
              <a:spcBef>
                <a:spcPts val="4800"/>
              </a:spcBef>
              <a:spcAft>
                <a:spcPts val="0"/>
              </a:spcAft>
              <a:buClr>
                <a:schemeClr val="dk1"/>
              </a:buClr>
              <a:buSzPts val="13400"/>
              <a:buFont typeface="Arial"/>
              <a:buChar char="•"/>
              <a:defRPr b="0" i="0" sz="13400" u="none" cap="none" strike="noStrike">
                <a:solidFill>
                  <a:schemeClr val="dk1"/>
                </a:solidFill>
                <a:latin typeface="Calibri"/>
                <a:ea typeface="Calibri"/>
                <a:cs typeface="Calibri"/>
                <a:sym typeface="Calibri"/>
              </a:defRPr>
            </a:lvl1pPr>
            <a:lvl2pPr indent="-958850" lvl="1" marL="914400" marR="0" rtl="0" algn="l">
              <a:lnSpc>
                <a:spcPct val="90000"/>
              </a:lnSpc>
              <a:spcBef>
                <a:spcPts val="2400"/>
              </a:spcBef>
              <a:spcAft>
                <a:spcPts val="0"/>
              </a:spcAft>
              <a:buClr>
                <a:schemeClr val="dk1"/>
              </a:buClr>
              <a:buSzPts val="11500"/>
              <a:buFont typeface="Arial"/>
              <a:buChar char="•"/>
              <a:defRPr b="0" i="0" sz="11500" u="none" cap="none" strike="noStrike">
                <a:solidFill>
                  <a:schemeClr val="dk1"/>
                </a:solidFill>
                <a:latin typeface="Calibri"/>
                <a:ea typeface="Calibri"/>
                <a:cs typeface="Calibri"/>
                <a:sym typeface="Calibri"/>
              </a:defRPr>
            </a:lvl2pPr>
            <a:lvl3pPr indent="-838200" lvl="2" marL="1371600" marR="0" rtl="0" algn="l">
              <a:lnSpc>
                <a:spcPct val="90000"/>
              </a:lnSpc>
              <a:spcBef>
                <a:spcPts val="2400"/>
              </a:spcBef>
              <a:spcAft>
                <a:spcPts val="0"/>
              </a:spcAft>
              <a:buClr>
                <a:schemeClr val="dk1"/>
              </a:buClr>
              <a:buSzPts val="9600"/>
              <a:buFont typeface="Arial"/>
              <a:buChar char="•"/>
              <a:defRPr b="0" i="0" sz="9600" u="none" cap="none" strike="noStrike">
                <a:solidFill>
                  <a:schemeClr val="dk1"/>
                </a:solidFill>
                <a:latin typeface="Calibri"/>
                <a:ea typeface="Calibri"/>
                <a:cs typeface="Calibri"/>
                <a:sym typeface="Calibri"/>
              </a:defRPr>
            </a:lvl3pPr>
            <a:lvl4pPr indent="-774700" lvl="3" marL="18288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4pPr>
            <a:lvl5pPr indent="-774700" lvl="4" marL="22860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5pPr>
            <a:lvl6pPr indent="-774700" lvl="5" marL="27432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6pPr>
            <a:lvl7pPr indent="-774700" lvl="6" marL="32004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7pPr>
            <a:lvl8pPr indent="-774700" lvl="7" marL="36576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8pPr>
            <a:lvl9pPr indent="-774700" lvl="8" marL="4114800" marR="0" rtl="0" algn="l">
              <a:lnSpc>
                <a:spcPct val="90000"/>
              </a:lnSpc>
              <a:spcBef>
                <a:spcPts val="2400"/>
              </a:spcBef>
              <a:spcAft>
                <a:spcPts val="0"/>
              </a:spcAft>
              <a:buClr>
                <a:schemeClr val="dk1"/>
              </a:buClr>
              <a:buSzPts val="8600"/>
              <a:buFont typeface="Arial"/>
              <a:buChar char="•"/>
              <a:defRPr b="0" i="0" sz="86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3017518" y="30510484"/>
            <a:ext cx="9875400" cy="1752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14538959" y="30510484"/>
            <a:ext cx="14813398" cy="17526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5800"/>
              <a:buFont typeface="Calibri"/>
              <a:buNone/>
              <a:defRPr b="0" i="0" sz="58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8600"/>
              <a:buFont typeface="Calibri"/>
              <a:buNone/>
              <a:defRPr b="0" i="0" sz="86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30998159" y="30510484"/>
            <a:ext cx="9875400" cy="1752600"/>
          </a:xfrm>
          <a:prstGeom prst="rect">
            <a:avLst/>
          </a:prstGeom>
          <a:noFill/>
          <a:ln>
            <a:noFill/>
          </a:ln>
        </p:spPr>
        <p:txBody>
          <a:bodyPr anchorCtr="0" anchor="ctr" bIns="219350" lIns="438850" spcFirstLastPara="1" rIns="438850" wrap="square" tIns="219350">
            <a:noAutofit/>
          </a:bodyPr>
          <a:lstStyle>
            <a:lvl1pPr indent="0" lvl="0"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1450"/>
              <a:buFont typeface="Calibri"/>
              <a:buNone/>
              <a:defRPr b="0" i="0" sz="58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5.png"/><Relationship Id="rId10" Type="http://schemas.openxmlformats.org/officeDocument/2006/relationships/image" Target="../media/image8.png"/><Relationship Id="rId13" Type="http://schemas.openxmlformats.org/officeDocument/2006/relationships/image" Target="../media/image2.png"/><Relationship Id="rId12"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10.png"/><Relationship Id="rId9" Type="http://schemas.openxmlformats.org/officeDocument/2006/relationships/hyperlink" Target="https://web.cecs.pdx.edu/~dburnett/capstone2023/" TargetMode="External"/><Relationship Id="rId1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3.png"/><Relationship Id="rId7" Type="http://schemas.openxmlformats.org/officeDocument/2006/relationships/image" Target="../media/image7.png"/><Relationship Id="rId8"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C7089"/>
        </a:solidFill>
      </p:bgPr>
    </p:bg>
    <p:spTree>
      <p:nvGrpSpPr>
        <p:cNvPr id="88" name="Shape 88"/>
        <p:cNvGrpSpPr/>
        <p:nvPr/>
      </p:nvGrpSpPr>
      <p:grpSpPr>
        <a:xfrm>
          <a:off x="0" y="0"/>
          <a:ext cx="0" cy="0"/>
          <a:chOff x="0" y="0"/>
          <a:chExt cx="0" cy="0"/>
        </a:xfrm>
      </p:grpSpPr>
      <p:sp>
        <p:nvSpPr>
          <p:cNvPr id="89" name="Google Shape;89;p13"/>
          <p:cNvSpPr/>
          <p:nvPr/>
        </p:nvSpPr>
        <p:spPr>
          <a:xfrm>
            <a:off x="949525" y="21839800"/>
            <a:ext cx="13373700" cy="8206025"/>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p:txBody>
      </p:sp>
      <p:sp>
        <p:nvSpPr>
          <p:cNvPr id="90" name="Google Shape;90;p13"/>
          <p:cNvSpPr/>
          <p:nvPr/>
        </p:nvSpPr>
        <p:spPr>
          <a:xfrm>
            <a:off x="14911925" y="14734725"/>
            <a:ext cx="12659200" cy="1531110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3"/>
          <p:cNvSpPr/>
          <p:nvPr/>
        </p:nvSpPr>
        <p:spPr>
          <a:xfrm>
            <a:off x="14911925" y="5707375"/>
            <a:ext cx="27978350" cy="85649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600">
              <a:solidFill>
                <a:schemeClr val="dk1"/>
              </a:solidFill>
              <a:latin typeface="Calibri"/>
              <a:ea typeface="Calibri"/>
              <a:cs typeface="Calibri"/>
              <a:sym typeface="Calibri"/>
            </a:endParaRPr>
          </a:p>
        </p:txBody>
      </p:sp>
      <p:sp>
        <p:nvSpPr>
          <p:cNvPr id="92" name="Google Shape;92;p13"/>
          <p:cNvSpPr/>
          <p:nvPr/>
        </p:nvSpPr>
        <p:spPr>
          <a:xfrm>
            <a:off x="1020925" y="393075"/>
            <a:ext cx="41869350" cy="280650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3"/>
          <p:cNvSpPr txBox="1"/>
          <p:nvPr/>
        </p:nvSpPr>
        <p:spPr>
          <a:xfrm>
            <a:off x="228575" y="30333925"/>
            <a:ext cx="43406400" cy="2319900"/>
          </a:xfrm>
          <a:prstGeom prst="rect">
            <a:avLst/>
          </a:prstGeom>
          <a:solidFill>
            <a:srgbClr val="DAF0FF"/>
          </a:solidFill>
          <a:ln>
            <a:noFill/>
          </a:ln>
        </p:spPr>
        <p:txBody>
          <a:bodyPr anchorCtr="0" anchor="ctr" bIns="219350" lIns="438850" spcFirstLastPara="1" rIns="438850" wrap="square" tIns="219350">
            <a:noAutofit/>
          </a:bodyPr>
          <a:lstStyle/>
          <a:p>
            <a:pPr indent="0" lvl="0" marL="0" marR="0" rtl="0" algn="ctr">
              <a:lnSpc>
                <a:spcPct val="100000"/>
              </a:lnSpc>
              <a:spcBef>
                <a:spcPts val="0"/>
              </a:spcBef>
              <a:spcAft>
                <a:spcPts val="0"/>
              </a:spcAft>
              <a:buClr>
                <a:schemeClr val="dk1"/>
              </a:buClr>
              <a:buSzPts val="2150"/>
              <a:buFont typeface="Calibri"/>
              <a:buNone/>
            </a:pPr>
            <a:r>
              <a:rPr b="1" i="0" lang="en-US" sz="7500" u="none" cap="none" strike="noStrike">
                <a:solidFill>
                  <a:schemeClr val="dk1"/>
                </a:solidFill>
              </a:rPr>
              <a:t>Department of Electrical and Computer Engineering</a:t>
            </a:r>
            <a:endParaRPr b="1" i="0" sz="7500" u="none" cap="none" strike="noStrike">
              <a:solidFill>
                <a:schemeClr val="dk1"/>
              </a:solidFill>
            </a:endParaRPr>
          </a:p>
        </p:txBody>
      </p:sp>
      <p:sp>
        <p:nvSpPr>
          <p:cNvPr id="94" name="Google Shape;94;p13"/>
          <p:cNvSpPr/>
          <p:nvPr/>
        </p:nvSpPr>
        <p:spPr>
          <a:xfrm>
            <a:off x="1021000" y="3698000"/>
            <a:ext cx="41869200" cy="159360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4800">
                <a:solidFill>
                  <a:schemeClr val="dk1"/>
                </a:solidFill>
              </a:rPr>
              <a:t>Objective: </a:t>
            </a:r>
            <a:r>
              <a:rPr lang="en-US" sz="4800">
                <a:solidFill>
                  <a:schemeClr val="dk1"/>
                </a:solidFill>
              </a:rPr>
              <a:t>Build three to ten wireless, battery powered devices to monitor elevated quantities of CO</a:t>
            </a:r>
            <a:r>
              <a:rPr baseline="-25000" lang="en-US" sz="4800">
                <a:solidFill>
                  <a:schemeClr val="dk1"/>
                </a:solidFill>
              </a:rPr>
              <a:t>2 </a:t>
            </a:r>
            <a:r>
              <a:rPr lang="en-US" sz="4800">
                <a:solidFill>
                  <a:schemeClr val="dk1"/>
                </a:solidFill>
              </a:rPr>
              <a:t>(Carbon Dioxide) and PM2.5 (Particulate Matter) as well as air speed utilizing commercial off-shelf components and open-source software for easy replication.</a:t>
            </a:r>
            <a:endParaRPr i="0" sz="4800" u="none" cap="none" strike="noStrike">
              <a:solidFill>
                <a:srgbClr val="000000"/>
              </a:solidFill>
            </a:endParaRPr>
          </a:p>
        </p:txBody>
      </p:sp>
      <p:sp>
        <p:nvSpPr>
          <p:cNvPr id="95" name="Google Shape;95;p13"/>
          <p:cNvSpPr txBox="1"/>
          <p:nvPr/>
        </p:nvSpPr>
        <p:spPr>
          <a:xfrm>
            <a:off x="311825" y="393075"/>
            <a:ext cx="43406400" cy="2806500"/>
          </a:xfrm>
          <a:prstGeom prst="rect">
            <a:avLst/>
          </a:prstGeom>
          <a:noFill/>
          <a:ln>
            <a:noFill/>
          </a:ln>
        </p:spPr>
        <p:txBody>
          <a:bodyPr anchorCtr="0" anchor="t" bIns="219350" lIns="438850" spcFirstLastPara="1" rIns="438850" wrap="square" tIns="219350">
            <a:noAutofit/>
          </a:bodyPr>
          <a:lstStyle/>
          <a:p>
            <a:pPr indent="0" lvl="0" marL="0" marR="0" rtl="0" algn="ctr">
              <a:lnSpc>
                <a:spcPct val="100000"/>
              </a:lnSpc>
              <a:spcBef>
                <a:spcPts val="0"/>
              </a:spcBef>
              <a:spcAft>
                <a:spcPts val="0"/>
              </a:spcAft>
              <a:buClr>
                <a:schemeClr val="dk1"/>
              </a:buClr>
              <a:buSzPts val="1100"/>
              <a:buFont typeface="Arial"/>
              <a:buNone/>
            </a:pPr>
            <a:r>
              <a:rPr b="1" lang="en-US" sz="9500">
                <a:solidFill>
                  <a:schemeClr val="dk1"/>
                </a:solidFill>
              </a:rPr>
              <a:t>Open-Source Wireless Sensor System For Indoor Air Quality Monitoring</a:t>
            </a:r>
            <a:endParaRPr b="1" sz="9500">
              <a:solidFill>
                <a:schemeClr val="dk1"/>
              </a:solidFill>
            </a:endParaRPr>
          </a:p>
        </p:txBody>
      </p:sp>
      <p:sp>
        <p:nvSpPr>
          <p:cNvPr id="96" name="Google Shape;96;p13"/>
          <p:cNvSpPr txBox="1"/>
          <p:nvPr/>
        </p:nvSpPr>
        <p:spPr>
          <a:xfrm>
            <a:off x="311825" y="2330625"/>
            <a:ext cx="43239900" cy="951600"/>
          </a:xfrm>
          <a:prstGeom prst="rect">
            <a:avLst/>
          </a:prstGeom>
          <a:noFill/>
          <a:ln>
            <a:noFill/>
          </a:ln>
        </p:spPr>
        <p:txBody>
          <a:bodyPr anchorCtr="0" anchor="ctr" bIns="438850" lIns="438850" spcFirstLastPara="1" rIns="438850" wrap="square" tIns="438850">
            <a:noAutofit/>
          </a:bodyPr>
          <a:lstStyle/>
          <a:p>
            <a:pPr indent="0" lvl="0" marL="0" marR="0" rtl="0" algn="ctr">
              <a:lnSpc>
                <a:spcPct val="100000"/>
              </a:lnSpc>
              <a:spcBef>
                <a:spcPts val="0"/>
              </a:spcBef>
              <a:spcAft>
                <a:spcPts val="0"/>
              </a:spcAft>
              <a:buClr>
                <a:srgbClr val="CCCCCC"/>
              </a:buClr>
              <a:buSzPts val="750"/>
              <a:buFont typeface="Arial"/>
              <a:buNone/>
            </a:pPr>
            <a:r>
              <a:rPr i="0" lang="en-US" sz="3600" u="none" cap="none" strike="noStrike">
                <a:solidFill>
                  <a:schemeClr val="dk1"/>
                </a:solidFill>
              </a:rPr>
              <a:t>Team: </a:t>
            </a:r>
            <a:r>
              <a:rPr lang="en-US" sz="3600">
                <a:solidFill>
                  <a:schemeClr val="dk1"/>
                </a:solidFill>
              </a:rPr>
              <a:t>Adam A. Dezay, Manuel A. Garcia, Brandon P. Hippe, Mercedes C. Newton</a:t>
            </a:r>
            <a:r>
              <a:rPr i="0" lang="en-US" sz="3600" u="none" cap="none" strike="noStrike">
                <a:solidFill>
                  <a:schemeClr val="dk1"/>
                </a:solidFill>
              </a:rPr>
              <a:t>			Faculty Advisor: Prof. </a:t>
            </a:r>
            <a:r>
              <a:rPr lang="en-US" sz="3600">
                <a:solidFill>
                  <a:schemeClr val="dk1"/>
                </a:solidFill>
              </a:rPr>
              <a:t>John M. Acken</a:t>
            </a:r>
            <a:r>
              <a:rPr i="0" lang="en-US" sz="3600" u="none" cap="none" strike="noStrike">
                <a:solidFill>
                  <a:schemeClr val="dk1"/>
                </a:solidFill>
              </a:rPr>
              <a:t>			Industry Sponsor: P</a:t>
            </a:r>
            <a:r>
              <a:rPr lang="en-US" sz="3600">
                <a:solidFill>
                  <a:schemeClr val="dk1"/>
                </a:solidFill>
              </a:rPr>
              <a:t>SU ECE Dept, WEST Lab (Prof. David C. Burnett)</a:t>
            </a:r>
            <a:endParaRPr sz="3600">
              <a:solidFill>
                <a:schemeClr val="dk1"/>
              </a:solidFill>
            </a:endParaRPr>
          </a:p>
          <a:p>
            <a:pPr indent="0" lvl="0" marL="0" marR="0" rtl="0" algn="l">
              <a:lnSpc>
                <a:spcPct val="100000"/>
              </a:lnSpc>
              <a:spcBef>
                <a:spcPts val="0"/>
              </a:spcBef>
              <a:spcAft>
                <a:spcPts val="0"/>
              </a:spcAft>
              <a:buClr>
                <a:srgbClr val="CCCCCC"/>
              </a:buClr>
              <a:buSzPts val="750"/>
              <a:buFont typeface="Arial"/>
              <a:buNone/>
            </a:pPr>
            <a:r>
              <a:t/>
            </a:r>
            <a:endParaRPr sz="3600">
              <a:solidFill>
                <a:schemeClr val="dk1"/>
              </a:solidFill>
            </a:endParaRPr>
          </a:p>
        </p:txBody>
      </p:sp>
      <p:sp>
        <p:nvSpPr>
          <p:cNvPr id="97" name="Google Shape;97;p13"/>
          <p:cNvSpPr/>
          <p:nvPr/>
        </p:nvSpPr>
        <p:spPr>
          <a:xfrm>
            <a:off x="1020925" y="5707375"/>
            <a:ext cx="13302300" cy="805625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3"/>
          <p:cNvSpPr txBox="1"/>
          <p:nvPr/>
        </p:nvSpPr>
        <p:spPr>
          <a:xfrm>
            <a:off x="949525" y="5408850"/>
            <a:ext cx="13736700" cy="12954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1000"/>
              </a:spcBef>
              <a:spcAft>
                <a:spcPts val="0"/>
              </a:spcAft>
              <a:buNone/>
            </a:pPr>
            <a:r>
              <a:rPr b="1" lang="en-US" sz="6000">
                <a:solidFill>
                  <a:schemeClr val="dk1"/>
                </a:solidFill>
              </a:rPr>
              <a:t>Air Quality</a:t>
            </a:r>
            <a:endParaRPr b="1" i="0" sz="6000" u="none" cap="none" strike="noStrike">
              <a:solidFill>
                <a:schemeClr val="dk1"/>
              </a:solidFill>
            </a:endParaRPr>
          </a:p>
        </p:txBody>
      </p:sp>
      <p:sp>
        <p:nvSpPr>
          <p:cNvPr id="99" name="Google Shape;99;p13"/>
          <p:cNvSpPr txBox="1"/>
          <p:nvPr/>
        </p:nvSpPr>
        <p:spPr>
          <a:xfrm>
            <a:off x="14840550" y="25936900"/>
            <a:ext cx="13302300" cy="17310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0"/>
              </a:spcBef>
              <a:spcAft>
                <a:spcPts val="0"/>
              </a:spcAft>
              <a:buNone/>
            </a:pPr>
            <a:r>
              <a:t/>
            </a:r>
            <a:endParaRPr sz="3600">
              <a:solidFill>
                <a:schemeClr val="dk1"/>
              </a:solidFill>
            </a:endParaRPr>
          </a:p>
        </p:txBody>
      </p:sp>
      <p:sp>
        <p:nvSpPr>
          <p:cNvPr id="100" name="Google Shape;100;p13"/>
          <p:cNvSpPr/>
          <p:nvPr/>
        </p:nvSpPr>
        <p:spPr>
          <a:xfrm>
            <a:off x="949525" y="14280600"/>
            <a:ext cx="13373700" cy="7192663"/>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3"/>
          <p:cNvSpPr txBox="1"/>
          <p:nvPr/>
        </p:nvSpPr>
        <p:spPr>
          <a:xfrm>
            <a:off x="16054300" y="3682000"/>
            <a:ext cx="14030400" cy="554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2400"/>
          </a:p>
        </p:txBody>
      </p:sp>
      <p:sp>
        <p:nvSpPr>
          <p:cNvPr id="102" name="Google Shape;102;p13"/>
          <p:cNvSpPr txBox="1"/>
          <p:nvPr/>
        </p:nvSpPr>
        <p:spPr>
          <a:xfrm>
            <a:off x="998825" y="14058674"/>
            <a:ext cx="13913100" cy="1593600"/>
          </a:xfrm>
          <a:prstGeom prst="rect">
            <a:avLst/>
          </a:prstGeom>
          <a:noFill/>
          <a:ln>
            <a:noFill/>
          </a:ln>
        </p:spPr>
        <p:txBody>
          <a:bodyPr anchorCtr="0" anchor="t" bIns="438850" lIns="438850" spcFirstLastPara="1" rIns="438850" wrap="square" tIns="438850">
            <a:noAutofit/>
          </a:bodyPr>
          <a:lstStyle/>
          <a:p>
            <a:pPr indent="0" lvl="0" marL="0" marR="0" rtl="0" algn="l">
              <a:lnSpc>
                <a:spcPct val="100000"/>
              </a:lnSpc>
              <a:spcBef>
                <a:spcPts val="0"/>
              </a:spcBef>
              <a:spcAft>
                <a:spcPts val="0"/>
              </a:spcAft>
              <a:buNone/>
            </a:pPr>
            <a:r>
              <a:rPr b="1" lang="en-US" sz="6000">
                <a:solidFill>
                  <a:schemeClr val="dk1"/>
                </a:solidFill>
              </a:rPr>
              <a:t>Pre-Existing Design</a:t>
            </a:r>
            <a:endParaRPr b="1" sz="6000">
              <a:solidFill>
                <a:schemeClr val="dk1"/>
              </a:solidFill>
            </a:endParaRPr>
          </a:p>
        </p:txBody>
      </p:sp>
      <p:sp>
        <p:nvSpPr>
          <p:cNvPr id="103" name="Google Shape;103;p13"/>
          <p:cNvSpPr txBox="1"/>
          <p:nvPr/>
        </p:nvSpPr>
        <p:spPr>
          <a:xfrm>
            <a:off x="9126963" y="24439088"/>
            <a:ext cx="5543700" cy="4311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Clr>
                <a:schemeClr val="dk1"/>
              </a:buClr>
              <a:buSzPts val="1100"/>
              <a:buFont typeface="Arial"/>
              <a:buNone/>
            </a:pPr>
            <a:r>
              <a:t/>
            </a:r>
            <a:endParaRPr sz="1600">
              <a:latin typeface="Calibri"/>
              <a:ea typeface="Calibri"/>
              <a:cs typeface="Calibri"/>
              <a:sym typeface="Calibri"/>
            </a:endParaRPr>
          </a:p>
        </p:txBody>
      </p:sp>
      <p:pic>
        <p:nvPicPr>
          <p:cNvPr id="104" name="Google Shape;104;p13"/>
          <p:cNvPicPr preferRelativeResize="0"/>
          <p:nvPr/>
        </p:nvPicPr>
        <p:blipFill rotWithShape="1">
          <a:blip r:embed="rId3">
            <a:alphaModFix/>
          </a:blip>
          <a:srcRect b="3864" l="0" r="0" t="0"/>
          <a:stretch/>
        </p:blipFill>
        <p:spPr>
          <a:xfrm>
            <a:off x="1446525" y="15438350"/>
            <a:ext cx="5853050" cy="4820250"/>
          </a:xfrm>
          <a:prstGeom prst="rect">
            <a:avLst/>
          </a:prstGeom>
          <a:noFill/>
          <a:ln cap="flat" cmpd="sng" w="38100">
            <a:solidFill>
              <a:srgbClr val="4C7089"/>
            </a:solidFill>
            <a:prstDash val="solid"/>
            <a:round/>
            <a:headEnd len="sm" w="sm" type="none"/>
            <a:tailEnd len="sm" w="sm" type="none"/>
          </a:ln>
        </p:spPr>
      </p:pic>
      <p:pic>
        <p:nvPicPr>
          <p:cNvPr id="105" name="Google Shape;105;p13"/>
          <p:cNvPicPr preferRelativeResize="0"/>
          <p:nvPr/>
        </p:nvPicPr>
        <p:blipFill>
          <a:blip r:embed="rId4">
            <a:alphaModFix/>
          </a:blip>
          <a:stretch>
            <a:fillRect/>
          </a:stretch>
        </p:blipFill>
        <p:spPr>
          <a:xfrm>
            <a:off x="34143576" y="29895055"/>
            <a:ext cx="10055400" cy="3197630"/>
          </a:xfrm>
          <a:prstGeom prst="rect">
            <a:avLst/>
          </a:prstGeom>
          <a:noFill/>
          <a:ln>
            <a:noFill/>
          </a:ln>
        </p:spPr>
      </p:pic>
      <p:sp>
        <p:nvSpPr>
          <p:cNvPr id="106" name="Google Shape;106;p13"/>
          <p:cNvSpPr txBox="1"/>
          <p:nvPr/>
        </p:nvSpPr>
        <p:spPr>
          <a:xfrm>
            <a:off x="1139325" y="6745950"/>
            <a:ext cx="6904800" cy="711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t>T</a:t>
            </a:r>
            <a:r>
              <a:rPr lang="en-US" sz="3000"/>
              <a:t>he quality of the air we breathe intimately impacts our health yet is rarely monitored in indoor spaces. The quantity of </a:t>
            </a:r>
            <a:r>
              <a:rPr lang="en-US" sz="3000">
                <a:solidFill>
                  <a:schemeClr val="dk1"/>
                </a:solidFill>
              </a:rPr>
              <a:t>CO</a:t>
            </a:r>
            <a:r>
              <a:rPr baseline="-25000" lang="en-US" sz="3000">
                <a:solidFill>
                  <a:schemeClr val="dk1"/>
                </a:solidFill>
              </a:rPr>
              <a:t>2 </a:t>
            </a:r>
            <a:r>
              <a:rPr lang="en-US" sz="3000">
                <a:solidFill>
                  <a:schemeClr val="dk1"/>
                </a:solidFill>
              </a:rPr>
              <a:t>is measured in parts per million (PPM). Any concentration of CO</a:t>
            </a:r>
            <a:r>
              <a:rPr baseline="-25000" lang="en-US" sz="3000">
                <a:solidFill>
                  <a:schemeClr val="dk1"/>
                </a:solidFill>
              </a:rPr>
              <a:t>2 </a:t>
            </a:r>
            <a:r>
              <a:rPr lang="en-US" sz="3000">
                <a:solidFill>
                  <a:schemeClr val="dk1"/>
                </a:solidFill>
              </a:rPr>
              <a:t>over 1000 PPM is considered harmful. PM2.5 is measured in ug/m</a:t>
            </a:r>
            <a:r>
              <a:rPr baseline="30000" lang="en-US" sz="3000">
                <a:solidFill>
                  <a:schemeClr val="dk1"/>
                </a:solidFill>
              </a:rPr>
              <a:t>3</a:t>
            </a:r>
            <a:r>
              <a:rPr lang="en-US" sz="3000">
                <a:solidFill>
                  <a:schemeClr val="dk1"/>
                </a:solidFill>
              </a:rPr>
              <a:t>. Any concentration of PM2.5 greater than 12 ug/m</a:t>
            </a:r>
            <a:r>
              <a:rPr baseline="30000" lang="en-US" sz="3000">
                <a:solidFill>
                  <a:schemeClr val="dk1"/>
                </a:solidFill>
              </a:rPr>
              <a:t>3 </a:t>
            </a:r>
            <a:r>
              <a:rPr lang="en-US" sz="3000">
                <a:solidFill>
                  <a:schemeClr val="dk1"/>
                </a:solidFill>
              </a:rPr>
              <a:t> is considered harmful. Elevated levels of these contaminants can have detrimental effects on our health as well as our ability to focus. Airflow, measured in m/s, can give a sense of how frequently the volume of air in a space gets replaced.</a:t>
            </a:r>
            <a:endParaRPr sz="3000"/>
          </a:p>
        </p:txBody>
      </p:sp>
      <p:sp>
        <p:nvSpPr>
          <p:cNvPr id="107" name="Google Shape;107;p13"/>
          <p:cNvSpPr txBox="1"/>
          <p:nvPr/>
        </p:nvSpPr>
        <p:spPr>
          <a:xfrm>
            <a:off x="7969425" y="15546275"/>
            <a:ext cx="6146700" cy="572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t>Our research and design builds upon the work of previous capstone teams. Last year’s team utilized </a:t>
            </a:r>
            <a:r>
              <a:rPr lang="en-US" sz="3000"/>
              <a:t>the MSP430 and SmartMesh technology to record </a:t>
            </a:r>
            <a:r>
              <a:rPr lang="en-US" sz="3000">
                <a:solidFill>
                  <a:schemeClr val="dk1"/>
                </a:solidFill>
              </a:rPr>
              <a:t>N</a:t>
            </a:r>
            <a:r>
              <a:rPr baseline="-25000" lang="en-US" sz="3000">
                <a:solidFill>
                  <a:schemeClr val="dk1"/>
                </a:solidFill>
              </a:rPr>
              <a:t>2</a:t>
            </a:r>
            <a:r>
              <a:rPr lang="en-US" sz="3000"/>
              <a:t>O (Nitrous Oxide), temperature and humidity outdoors. </a:t>
            </a:r>
            <a:r>
              <a:rPr lang="en-US" sz="3000">
                <a:solidFill>
                  <a:schemeClr val="dk1"/>
                </a:solidFill>
              </a:rPr>
              <a:t>Our team built upon the previous teams knowledge of the MSP430 and SmartMesh technology, this time employing it for an indoor application.</a:t>
            </a:r>
            <a:endParaRPr sz="3000"/>
          </a:p>
        </p:txBody>
      </p:sp>
      <p:graphicFrame>
        <p:nvGraphicFramePr>
          <p:cNvPr id="108" name="Google Shape;108;p13"/>
          <p:cNvGraphicFramePr/>
          <p:nvPr/>
        </p:nvGraphicFramePr>
        <p:xfrm>
          <a:off x="15201125" y="27769200"/>
          <a:ext cx="3000000" cy="3000000"/>
        </p:xfrm>
        <a:graphic>
          <a:graphicData uri="http://schemas.openxmlformats.org/drawingml/2006/table">
            <a:tbl>
              <a:tblPr>
                <a:noFill/>
                <a:tableStyleId>{06EECBC0-9274-4D24-BF91-9D3FE869D65D}</a:tableStyleId>
              </a:tblPr>
              <a:tblGrid>
                <a:gridCol w="2682300"/>
                <a:gridCol w="3084650"/>
                <a:gridCol w="3135800"/>
                <a:gridCol w="3279125"/>
              </a:tblGrid>
              <a:tr h="452500">
                <a:tc>
                  <a:txBody>
                    <a:bodyPr/>
                    <a:lstStyle/>
                    <a:p>
                      <a:pPr indent="0" lvl="0" marL="0" rtl="0" algn="l">
                        <a:spcBef>
                          <a:spcPts val="0"/>
                        </a:spcBef>
                        <a:spcAft>
                          <a:spcPts val="0"/>
                        </a:spcAft>
                        <a:buNone/>
                      </a:pPr>
                      <a:r>
                        <a:rPr b="1" lang="en-US" sz="2000"/>
                        <a:t>Sensor</a:t>
                      </a:r>
                      <a:endParaRPr b="1" sz="2000"/>
                    </a:p>
                  </a:txBody>
                  <a:tcPr marT="63500" marB="63500" marR="63500" marL="63500">
                    <a:lnL cap="flat" cmpd="sng" w="3810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3810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US" sz="2000"/>
                        <a:t>3 Months Battery Life</a:t>
                      </a:r>
                      <a:endParaRPr b="1"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3810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US" sz="2000"/>
                        <a:t>6 Months Battery Life</a:t>
                      </a:r>
                      <a:endParaRPr b="1"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3810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US" sz="2000"/>
                        <a:t>1 Year Battery Life</a:t>
                      </a:r>
                      <a:endParaRPr b="1" sz="2000"/>
                    </a:p>
                  </a:txBody>
                  <a:tcPr marT="63500" marB="63500" marR="63500" marL="63500">
                    <a:lnL cap="flat" cmpd="sng" w="19050">
                      <a:solidFill>
                        <a:srgbClr val="4C7089"/>
                      </a:solidFill>
                      <a:prstDash val="solid"/>
                      <a:round/>
                      <a:headEnd len="sm" w="sm" type="none"/>
                      <a:tailEnd len="sm" w="sm" type="none"/>
                    </a:lnL>
                    <a:lnR cap="flat" cmpd="sng" w="38100">
                      <a:solidFill>
                        <a:srgbClr val="4C7089"/>
                      </a:solidFill>
                      <a:prstDash val="solid"/>
                      <a:round/>
                      <a:headEnd len="sm" w="sm" type="none"/>
                      <a:tailEnd len="sm" w="sm" type="none"/>
                    </a:lnR>
                    <a:lnT cap="flat" cmpd="sng" w="3810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r>
              <a:tr h="384350">
                <a:tc>
                  <a:txBody>
                    <a:bodyPr/>
                    <a:lstStyle/>
                    <a:p>
                      <a:pPr indent="0" lvl="0" marL="0" rtl="0" algn="l">
                        <a:spcBef>
                          <a:spcPts val="0"/>
                        </a:spcBef>
                        <a:spcAft>
                          <a:spcPts val="0"/>
                        </a:spcAft>
                        <a:buNone/>
                      </a:pPr>
                      <a:r>
                        <a:rPr lang="en-US" sz="2000">
                          <a:solidFill>
                            <a:schemeClr val="dk1"/>
                          </a:solidFill>
                        </a:rPr>
                        <a:t>CO</a:t>
                      </a:r>
                      <a:r>
                        <a:rPr baseline="-25000" lang="en-US" sz="2000">
                          <a:solidFill>
                            <a:schemeClr val="dk1"/>
                          </a:solidFill>
                        </a:rPr>
                        <a:t>2</a:t>
                      </a:r>
                      <a:endParaRPr sz="2000"/>
                    </a:p>
                  </a:txBody>
                  <a:tcPr marT="63500" marB="63500" marR="63500" marL="63500">
                    <a:lnL cap="flat" cmpd="sng" w="3810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27 min (1620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61 min (3660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170 min (10200 sec)</a:t>
                      </a:r>
                      <a:endParaRPr sz="2000"/>
                    </a:p>
                  </a:txBody>
                  <a:tcPr marT="63500" marB="63500" marR="63500" marL="63500">
                    <a:lnL cap="flat" cmpd="sng" w="19050">
                      <a:solidFill>
                        <a:srgbClr val="4C7089"/>
                      </a:solidFill>
                      <a:prstDash val="solid"/>
                      <a:round/>
                      <a:headEnd len="sm" w="sm" type="none"/>
                      <a:tailEnd len="sm" w="sm" type="none"/>
                    </a:lnL>
                    <a:lnR cap="flat" cmpd="sng" w="3810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r>
              <a:tr h="341800">
                <a:tc>
                  <a:txBody>
                    <a:bodyPr/>
                    <a:lstStyle/>
                    <a:p>
                      <a:pPr indent="0" lvl="0" marL="0" rtl="0" algn="l">
                        <a:spcBef>
                          <a:spcPts val="0"/>
                        </a:spcBef>
                        <a:spcAft>
                          <a:spcPts val="0"/>
                        </a:spcAft>
                        <a:buNone/>
                      </a:pPr>
                      <a:r>
                        <a:rPr lang="en-US" sz="2000">
                          <a:solidFill>
                            <a:schemeClr val="dk1"/>
                          </a:solidFill>
                        </a:rPr>
                        <a:t>PM2.5</a:t>
                      </a:r>
                      <a:endParaRPr sz="2000"/>
                    </a:p>
                  </a:txBody>
                  <a:tcPr marT="63500" marB="63500" marR="63500" marL="63500">
                    <a:lnL cap="flat" cmpd="sng" w="3810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32 min (1920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72 min (4320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195 min (11700 sec)</a:t>
                      </a:r>
                      <a:endParaRPr sz="2000"/>
                    </a:p>
                  </a:txBody>
                  <a:tcPr marT="63500" marB="63500" marR="63500" marL="63500">
                    <a:lnL cap="flat" cmpd="sng" w="19050">
                      <a:solidFill>
                        <a:srgbClr val="4C7089"/>
                      </a:solidFill>
                      <a:prstDash val="solid"/>
                      <a:round/>
                      <a:headEnd len="sm" w="sm" type="none"/>
                      <a:tailEnd len="sm" w="sm" type="none"/>
                    </a:lnL>
                    <a:lnR cap="flat" cmpd="sng" w="3810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r>
              <a:tr h="496625">
                <a:tc>
                  <a:txBody>
                    <a:bodyPr/>
                    <a:lstStyle/>
                    <a:p>
                      <a:pPr indent="0" lvl="0" marL="0" rtl="0" algn="l">
                        <a:spcBef>
                          <a:spcPts val="0"/>
                        </a:spcBef>
                        <a:spcAft>
                          <a:spcPts val="0"/>
                        </a:spcAft>
                        <a:buNone/>
                      </a:pPr>
                      <a:r>
                        <a:rPr lang="en-US" sz="2000"/>
                        <a:t>Hot Wire Anemometer</a:t>
                      </a:r>
                      <a:endParaRPr sz="1600"/>
                    </a:p>
                  </a:txBody>
                  <a:tcPr marT="63500" marB="63500" marR="63500" marL="63500">
                    <a:lnL cap="flat" cmpd="sng" w="3810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3810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14 min 38 sec (878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3810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33 min (1980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3810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90 min 50 sec (5450 sec)</a:t>
                      </a:r>
                      <a:endParaRPr sz="2000"/>
                    </a:p>
                  </a:txBody>
                  <a:tcPr marT="63500" marB="63500" marR="63500" marL="63500">
                    <a:lnL cap="flat" cmpd="sng" w="19050">
                      <a:solidFill>
                        <a:srgbClr val="4C7089"/>
                      </a:solidFill>
                      <a:prstDash val="solid"/>
                      <a:round/>
                      <a:headEnd len="sm" w="sm" type="none"/>
                      <a:tailEnd len="sm" w="sm" type="none"/>
                    </a:lnL>
                    <a:lnR cap="flat" cmpd="sng" w="3810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38100">
                      <a:solidFill>
                        <a:srgbClr val="4C7089"/>
                      </a:solidFill>
                      <a:prstDash val="solid"/>
                      <a:round/>
                      <a:headEnd len="sm" w="sm" type="none"/>
                      <a:tailEnd len="sm" w="sm" type="none"/>
                    </a:lnB>
                    <a:solidFill>
                      <a:schemeClr val="lt1"/>
                    </a:solidFill>
                  </a:tcPr>
                </a:tc>
              </a:tr>
            </a:tbl>
          </a:graphicData>
        </a:graphic>
      </p:graphicFrame>
      <p:graphicFrame>
        <p:nvGraphicFramePr>
          <p:cNvPr id="109" name="Google Shape;109;p13"/>
          <p:cNvGraphicFramePr/>
          <p:nvPr/>
        </p:nvGraphicFramePr>
        <p:xfrm>
          <a:off x="15460450" y="25854388"/>
          <a:ext cx="3000000" cy="3000000"/>
        </p:xfrm>
        <a:graphic>
          <a:graphicData uri="http://schemas.openxmlformats.org/drawingml/2006/table">
            <a:tbl>
              <a:tblPr>
                <a:noFill/>
                <a:tableStyleId>{06EECBC0-9274-4D24-BF91-9D3FE869D65D}</a:tableStyleId>
              </a:tblPr>
              <a:tblGrid>
                <a:gridCol w="2228200"/>
                <a:gridCol w="2926200"/>
                <a:gridCol w="2901375"/>
                <a:gridCol w="3418025"/>
              </a:tblGrid>
              <a:tr h="242750">
                <a:tc>
                  <a:txBody>
                    <a:bodyPr/>
                    <a:lstStyle/>
                    <a:p>
                      <a:pPr indent="0" lvl="0" marL="0" rtl="0" algn="l">
                        <a:spcBef>
                          <a:spcPts val="0"/>
                        </a:spcBef>
                        <a:spcAft>
                          <a:spcPts val="0"/>
                        </a:spcAft>
                        <a:buNone/>
                      </a:pPr>
                      <a:r>
                        <a:rPr b="1" lang="en-US" sz="2000"/>
                        <a:t>Sensor</a:t>
                      </a:r>
                      <a:endParaRPr b="1" sz="2000"/>
                    </a:p>
                  </a:txBody>
                  <a:tcPr marT="63500" marB="63500" marR="63500" marL="63500">
                    <a:lnL cap="flat" cmpd="sng" w="3810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3810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US" sz="2000"/>
                        <a:t>3 Months Battery Life</a:t>
                      </a:r>
                      <a:endParaRPr b="1"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3810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US" sz="2000"/>
                        <a:t>6 Months Battery Life</a:t>
                      </a:r>
                      <a:endParaRPr b="1"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3810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US" sz="2000"/>
                        <a:t>1 Year Battery Life</a:t>
                      </a:r>
                      <a:endParaRPr b="1" sz="2000"/>
                    </a:p>
                  </a:txBody>
                  <a:tcPr marT="63500" marB="63500" marR="63500" marL="63500">
                    <a:lnL cap="flat" cmpd="sng" w="19050">
                      <a:solidFill>
                        <a:srgbClr val="4C7089"/>
                      </a:solidFill>
                      <a:prstDash val="solid"/>
                      <a:round/>
                      <a:headEnd len="sm" w="sm" type="none"/>
                      <a:tailEnd len="sm" w="sm" type="none"/>
                    </a:lnL>
                    <a:lnR cap="flat" cmpd="sng" w="38100">
                      <a:solidFill>
                        <a:srgbClr val="4C7089"/>
                      </a:solidFill>
                      <a:prstDash val="solid"/>
                      <a:round/>
                      <a:headEnd len="sm" w="sm" type="none"/>
                      <a:tailEnd len="sm" w="sm" type="none"/>
                    </a:lnR>
                    <a:lnT cap="flat" cmpd="sng" w="3810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r>
              <a:tr h="389625">
                <a:tc>
                  <a:txBody>
                    <a:bodyPr/>
                    <a:lstStyle/>
                    <a:p>
                      <a:pPr indent="0" lvl="0" marL="0" rtl="0" algn="l">
                        <a:spcBef>
                          <a:spcPts val="0"/>
                        </a:spcBef>
                        <a:spcAft>
                          <a:spcPts val="0"/>
                        </a:spcAft>
                        <a:buNone/>
                      </a:pPr>
                      <a:r>
                        <a:rPr lang="en-US" sz="2000">
                          <a:solidFill>
                            <a:schemeClr val="dk1"/>
                          </a:solidFill>
                        </a:rPr>
                        <a:t>CO</a:t>
                      </a:r>
                      <a:r>
                        <a:rPr baseline="-25000" lang="en-US" sz="2000">
                          <a:solidFill>
                            <a:schemeClr val="dk1"/>
                          </a:solidFill>
                        </a:rPr>
                        <a:t>2</a:t>
                      </a:r>
                      <a:endParaRPr sz="2000"/>
                    </a:p>
                  </a:txBody>
                  <a:tcPr marT="63500" marB="63500" marR="63500" marL="63500">
                    <a:lnL cap="flat" cmpd="sng" w="3810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8.5 min (510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18 min (1080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37 min (2220 sec)</a:t>
                      </a:r>
                      <a:endParaRPr sz="2000"/>
                    </a:p>
                  </a:txBody>
                  <a:tcPr marT="63500" marB="63500" marR="63500" marL="63500">
                    <a:lnL cap="flat" cmpd="sng" w="19050">
                      <a:solidFill>
                        <a:srgbClr val="4C7089"/>
                      </a:solidFill>
                      <a:prstDash val="solid"/>
                      <a:round/>
                      <a:headEnd len="sm" w="sm" type="none"/>
                      <a:tailEnd len="sm" w="sm" type="none"/>
                    </a:lnL>
                    <a:lnR cap="flat" cmpd="sng" w="3810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19050">
                      <a:solidFill>
                        <a:srgbClr val="4C7089"/>
                      </a:solidFill>
                      <a:prstDash val="solid"/>
                      <a:round/>
                      <a:headEnd len="sm" w="sm" type="none"/>
                      <a:tailEnd len="sm" w="sm" type="none"/>
                    </a:lnB>
                    <a:solidFill>
                      <a:schemeClr val="lt1"/>
                    </a:solidFill>
                  </a:tcPr>
                </a:tc>
              </a:tr>
              <a:tr h="359225">
                <a:tc>
                  <a:txBody>
                    <a:bodyPr/>
                    <a:lstStyle/>
                    <a:p>
                      <a:pPr indent="0" lvl="0" marL="0" rtl="0" algn="l">
                        <a:spcBef>
                          <a:spcPts val="0"/>
                        </a:spcBef>
                        <a:spcAft>
                          <a:spcPts val="0"/>
                        </a:spcAft>
                        <a:buNone/>
                      </a:pPr>
                      <a:r>
                        <a:rPr lang="en-US" sz="2000">
                          <a:solidFill>
                            <a:schemeClr val="dk1"/>
                          </a:solidFill>
                        </a:rPr>
                        <a:t>PM2.5</a:t>
                      </a:r>
                      <a:endParaRPr sz="2000"/>
                    </a:p>
                  </a:txBody>
                  <a:tcPr marT="63500" marB="63500" marR="63500" marL="63500">
                    <a:lnL cap="flat" cmpd="sng" w="3810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3810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16 min (960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3810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34 min (2040 sec)</a:t>
                      </a:r>
                      <a:endParaRPr sz="2000"/>
                    </a:p>
                  </a:txBody>
                  <a:tcPr marT="63500" marB="63500" marR="63500" marL="63500">
                    <a:lnL cap="flat" cmpd="sng" w="19050">
                      <a:solidFill>
                        <a:srgbClr val="4C7089"/>
                      </a:solidFill>
                      <a:prstDash val="solid"/>
                      <a:round/>
                      <a:headEnd len="sm" w="sm" type="none"/>
                      <a:tailEnd len="sm" w="sm" type="none"/>
                    </a:lnL>
                    <a:lnR cap="flat" cmpd="sng" w="1905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38100">
                      <a:solidFill>
                        <a:srgbClr val="4C7089"/>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US" sz="2000"/>
                        <a:t>72 min (4320 sec)</a:t>
                      </a:r>
                      <a:endParaRPr sz="2000"/>
                    </a:p>
                  </a:txBody>
                  <a:tcPr marT="63500" marB="63500" marR="63500" marL="63500">
                    <a:lnL cap="flat" cmpd="sng" w="19050">
                      <a:solidFill>
                        <a:srgbClr val="4C7089"/>
                      </a:solidFill>
                      <a:prstDash val="solid"/>
                      <a:round/>
                      <a:headEnd len="sm" w="sm" type="none"/>
                      <a:tailEnd len="sm" w="sm" type="none"/>
                    </a:lnL>
                    <a:lnR cap="flat" cmpd="sng" w="38100">
                      <a:solidFill>
                        <a:srgbClr val="4C7089"/>
                      </a:solidFill>
                      <a:prstDash val="solid"/>
                      <a:round/>
                      <a:headEnd len="sm" w="sm" type="none"/>
                      <a:tailEnd len="sm" w="sm" type="none"/>
                    </a:lnR>
                    <a:lnT cap="flat" cmpd="sng" w="19050">
                      <a:solidFill>
                        <a:srgbClr val="4C7089"/>
                      </a:solidFill>
                      <a:prstDash val="solid"/>
                      <a:round/>
                      <a:headEnd len="sm" w="sm" type="none"/>
                      <a:tailEnd len="sm" w="sm" type="none"/>
                    </a:lnT>
                    <a:lnB cap="flat" cmpd="sng" w="38100">
                      <a:solidFill>
                        <a:srgbClr val="4C7089"/>
                      </a:solidFill>
                      <a:prstDash val="solid"/>
                      <a:round/>
                      <a:headEnd len="sm" w="sm" type="none"/>
                      <a:tailEnd len="sm" w="sm" type="none"/>
                    </a:lnB>
                    <a:solidFill>
                      <a:schemeClr val="lt1"/>
                    </a:solidFill>
                  </a:tcPr>
                </a:tc>
              </a:tr>
            </a:tbl>
          </a:graphicData>
        </a:graphic>
      </p:graphicFrame>
      <p:pic>
        <p:nvPicPr>
          <p:cNvPr id="110" name="Google Shape;110;p13"/>
          <p:cNvPicPr preferRelativeResize="0"/>
          <p:nvPr/>
        </p:nvPicPr>
        <p:blipFill rotWithShape="1">
          <a:blip r:embed="rId5">
            <a:alphaModFix/>
          </a:blip>
          <a:srcRect b="0" l="0" r="2931" t="6173"/>
          <a:stretch/>
        </p:blipFill>
        <p:spPr>
          <a:xfrm>
            <a:off x="8267674" y="5936438"/>
            <a:ext cx="5801875" cy="7477402"/>
          </a:xfrm>
          <a:prstGeom prst="rect">
            <a:avLst/>
          </a:prstGeom>
          <a:noFill/>
          <a:ln cap="flat" cmpd="sng" w="38100">
            <a:solidFill>
              <a:srgbClr val="4C7089"/>
            </a:solidFill>
            <a:prstDash val="solid"/>
            <a:round/>
            <a:headEnd len="sm" w="sm" type="none"/>
            <a:tailEnd len="sm" w="sm" type="none"/>
          </a:ln>
        </p:spPr>
      </p:pic>
      <p:sp>
        <p:nvSpPr>
          <p:cNvPr id="111" name="Google Shape;111;p13"/>
          <p:cNvSpPr txBox="1"/>
          <p:nvPr/>
        </p:nvSpPr>
        <p:spPr>
          <a:xfrm>
            <a:off x="15064225" y="29557463"/>
            <a:ext cx="12455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800">
                <a:solidFill>
                  <a:schemeClr val="dk1"/>
                </a:solidFill>
              </a:rPr>
              <a:t>Component Measurement Periods for 3 month, 6 month, and 1 year battery life for units with hot wire anemometer</a:t>
            </a:r>
            <a:endParaRPr sz="1800">
              <a:solidFill>
                <a:schemeClr val="dk1"/>
              </a:solidFill>
            </a:endParaRPr>
          </a:p>
          <a:p>
            <a:pPr indent="0" lvl="0" marL="0" rtl="0" algn="l">
              <a:spcBef>
                <a:spcPts val="0"/>
              </a:spcBef>
              <a:spcAft>
                <a:spcPts val="0"/>
              </a:spcAft>
              <a:buNone/>
            </a:pPr>
            <a:r>
              <a:t/>
            </a:r>
            <a:endParaRPr sz="1800"/>
          </a:p>
        </p:txBody>
      </p:sp>
      <p:sp>
        <p:nvSpPr>
          <p:cNvPr id="112" name="Google Shape;112;p13"/>
          <p:cNvSpPr txBox="1"/>
          <p:nvPr/>
        </p:nvSpPr>
        <p:spPr>
          <a:xfrm>
            <a:off x="15064225" y="27227488"/>
            <a:ext cx="124557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800">
                <a:solidFill>
                  <a:schemeClr val="dk1"/>
                </a:solidFill>
              </a:rPr>
              <a:t>Component Measurement Periods for 3 month, 6 month, and 1 year battery life for units without anemometer</a:t>
            </a:r>
            <a:endParaRPr sz="1800">
              <a:solidFill>
                <a:schemeClr val="dk1"/>
              </a:solidFill>
            </a:endParaRPr>
          </a:p>
          <a:p>
            <a:pPr indent="0" lvl="0" marL="0" rtl="0" algn="l">
              <a:spcBef>
                <a:spcPts val="0"/>
              </a:spcBef>
              <a:spcAft>
                <a:spcPts val="0"/>
              </a:spcAft>
              <a:buNone/>
            </a:pPr>
            <a:r>
              <a:t/>
            </a:r>
            <a:endParaRPr sz="1800"/>
          </a:p>
        </p:txBody>
      </p:sp>
      <p:sp>
        <p:nvSpPr>
          <p:cNvPr id="113" name="Google Shape;113;p13"/>
          <p:cNvSpPr txBox="1"/>
          <p:nvPr/>
        </p:nvSpPr>
        <p:spPr>
          <a:xfrm>
            <a:off x="1139325" y="21839788"/>
            <a:ext cx="10550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t>Design Overview</a:t>
            </a:r>
            <a:endParaRPr b="1" sz="6000"/>
          </a:p>
        </p:txBody>
      </p:sp>
      <p:sp>
        <p:nvSpPr>
          <p:cNvPr id="114" name="Google Shape;114;p13"/>
          <p:cNvSpPr txBox="1"/>
          <p:nvPr/>
        </p:nvSpPr>
        <p:spPr>
          <a:xfrm>
            <a:off x="1055725" y="22942488"/>
            <a:ext cx="7830000" cy="711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t>Our major focuses when designing this sen</a:t>
            </a:r>
            <a:r>
              <a:rPr lang="en-US" sz="3000"/>
              <a:t>sor system were creating modules that were power efficient, accurate and affordable. With this in mind we decided to use the Sensirion SPS30 </a:t>
            </a:r>
            <a:r>
              <a:rPr lang="en-US" sz="3000">
                <a:solidFill>
                  <a:schemeClr val="dk1"/>
                </a:solidFill>
              </a:rPr>
              <a:t>PM2.5</a:t>
            </a:r>
            <a:r>
              <a:rPr lang="en-US" sz="3000"/>
              <a:t> sensor and the Sensirion SGP30 e</a:t>
            </a:r>
            <a:r>
              <a:rPr lang="en-US" sz="3000">
                <a:solidFill>
                  <a:schemeClr val="dk1"/>
                </a:solidFill>
              </a:rPr>
              <a:t>CO</a:t>
            </a:r>
            <a:r>
              <a:rPr baseline="-25000" lang="en-US" sz="3000">
                <a:solidFill>
                  <a:schemeClr val="dk1"/>
                </a:solidFill>
              </a:rPr>
              <a:t>2 </a:t>
            </a:r>
            <a:r>
              <a:rPr lang="en-US" sz="3000"/>
              <a:t>sensor. We attempted to design an ultrasonic anemometer, as it would consume far less power and enable more frequent data collection, but ultimately we were unable to salvage this idea and pivoted to utilizing the ClimateGuard Hot Wire Anemometer. This anemometer consumes a lot of power and also produces a lot of heat, which made implementing it challenging. </a:t>
            </a:r>
            <a:endParaRPr sz="3000"/>
          </a:p>
        </p:txBody>
      </p:sp>
      <p:pic>
        <p:nvPicPr>
          <p:cNvPr id="115" name="Google Shape;115;p13"/>
          <p:cNvPicPr preferRelativeResize="0"/>
          <p:nvPr/>
        </p:nvPicPr>
        <p:blipFill rotWithShape="1">
          <a:blip r:embed="rId6">
            <a:alphaModFix/>
          </a:blip>
          <a:srcRect b="4818" l="2206" r="2700" t="3049"/>
          <a:stretch/>
        </p:blipFill>
        <p:spPr>
          <a:xfrm>
            <a:off x="15172963" y="16124725"/>
            <a:ext cx="7359375" cy="9339125"/>
          </a:xfrm>
          <a:prstGeom prst="rect">
            <a:avLst/>
          </a:prstGeom>
          <a:noFill/>
          <a:ln cap="flat" cmpd="sng" w="38100">
            <a:solidFill>
              <a:srgbClr val="4C7089"/>
            </a:solidFill>
            <a:prstDash val="solid"/>
            <a:round/>
            <a:headEnd len="sm" w="sm" type="none"/>
            <a:tailEnd len="sm" w="sm" type="none"/>
          </a:ln>
        </p:spPr>
      </p:pic>
      <p:pic>
        <p:nvPicPr>
          <p:cNvPr id="116" name="Google Shape;116;p13"/>
          <p:cNvPicPr preferRelativeResize="0"/>
          <p:nvPr/>
        </p:nvPicPr>
        <p:blipFill rotWithShape="1">
          <a:blip r:embed="rId7">
            <a:alphaModFix/>
          </a:blip>
          <a:srcRect b="0" l="0" r="2315" t="0"/>
          <a:stretch/>
        </p:blipFill>
        <p:spPr>
          <a:xfrm>
            <a:off x="23687850" y="6125100"/>
            <a:ext cx="7295685" cy="7852350"/>
          </a:xfrm>
          <a:prstGeom prst="rect">
            <a:avLst/>
          </a:prstGeom>
          <a:noFill/>
          <a:ln cap="flat" cmpd="sng" w="38100">
            <a:solidFill>
              <a:srgbClr val="4C7089"/>
            </a:solidFill>
            <a:prstDash val="solid"/>
            <a:round/>
            <a:headEnd len="sm" w="sm" type="none"/>
            <a:tailEnd len="sm" w="sm" type="none"/>
          </a:ln>
        </p:spPr>
      </p:pic>
      <p:sp>
        <p:nvSpPr>
          <p:cNvPr id="117" name="Google Shape;117;p13"/>
          <p:cNvSpPr txBox="1"/>
          <p:nvPr/>
        </p:nvSpPr>
        <p:spPr>
          <a:xfrm>
            <a:off x="15013663" y="5790025"/>
            <a:ext cx="12455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t>Design Implementation</a:t>
            </a:r>
            <a:endParaRPr b="1" sz="6000"/>
          </a:p>
        </p:txBody>
      </p:sp>
      <p:sp>
        <p:nvSpPr>
          <p:cNvPr id="118" name="Google Shape;118;p13"/>
          <p:cNvSpPr txBox="1"/>
          <p:nvPr/>
        </p:nvSpPr>
        <p:spPr>
          <a:xfrm>
            <a:off x="15064225" y="6788175"/>
            <a:ext cx="8616300" cy="757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dk1"/>
                </a:solidFill>
              </a:rPr>
              <a:t>We simplified our design by creating a hat for the MSP430. We made some modifications on top of our final design using jumper wires above and below. Pictured is the adaptation to our boards, however our finalized and published PCB CAD file (shown to the right) has these modifications taken into account. When designing our enclosure it was important to leave ample space between the sensors (placed at the bottom of the enclosure) and the anemometer and battery (placed at the top of the enclosure) in order to ensure heat would not affect our readings. These devices communicate with each other using SmartMesh IP, automatically forming a mesh network of up to 100 devices and covering a wide area.</a:t>
            </a:r>
            <a:endParaRPr sz="3000"/>
          </a:p>
        </p:txBody>
      </p:sp>
      <p:sp>
        <p:nvSpPr>
          <p:cNvPr id="119" name="Google Shape;119;p13"/>
          <p:cNvSpPr txBox="1"/>
          <p:nvPr/>
        </p:nvSpPr>
        <p:spPr>
          <a:xfrm>
            <a:off x="15263850" y="14930275"/>
            <a:ext cx="10055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t>Power Consumption</a:t>
            </a:r>
            <a:endParaRPr b="1" sz="6000"/>
          </a:p>
        </p:txBody>
      </p:sp>
      <p:sp>
        <p:nvSpPr>
          <p:cNvPr id="120" name="Google Shape;120;p13"/>
          <p:cNvSpPr txBox="1"/>
          <p:nvPr/>
        </p:nvSpPr>
        <p:spPr>
          <a:xfrm>
            <a:off x="23453475" y="15950700"/>
            <a:ext cx="329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21" name="Google Shape;121;p13"/>
          <p:cNvSpPr/>
          <p:nvPr/>
        </p:nvSpPr>
        <p:spPr>
          <a:xfrm>
            <a:off x="28142875" y="14734725"/>
            <a:ext cx="14747400" cy="15311100"/>
          </a:xfrm>
          <a:prstGeom prst="flowChartProcess">
            <a:avLst/>
          </a:prstGeom>
          <a:solidFill>
            <a:srgbClr val="DAF0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3"/>
          <p:cNvSpPr txBox="1"/>
          <p:nvPr/>
        </p:nvSpPr>
        <p:spPr>
          <a:xfrm>
            <a:off x="28596975" y="15071475"/>
            <a:ext cx="13913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t>Final Product</a:t>
            </a:r>
            <a:endParaRPr b="1" sz="6000"/>
          </a:p>
        </p:txBody>
      </p:sp>
      <p:pic>
        <p:nvPicPr>
          <p:cNvPr id="123" name="Google Shape;123;p13"/>
          <p:cNvPicPr preferRelativeResize="0"/>
          <p:nvPr/>
        </p:nvPicPr>
        <p:blipFill rotWithShape="1">
          <a:blip r:embed="rId8">
            <a:alphaModFix/>
          </a:blip>
          <a:srcRect b="2490" l="0" r="0" t="2071"/>
          <a:stretch/>
        </p:blipFill>
        <p:spPr>
          <a:xfrm>
            <a:off x="34513500" y="15164125"/>
            <a:ext cx="7992600" cy="7764541"/>
          </a:xfrm>
          <a:prstGeom prst="rect">
            <a:avLst/>
          </a:prstGeom>
          <a:noFill/>
          <a:ln cap="flat" cmpd="sng" w="38100">
            <a:solidFill>
              <a:schemeClr val="dk2"/>
            </a:solidFill>
            <a:prstDash val="solid"/>
            <a:round/>
            <a:headEnd len="sm" w="sm" type="none"/>
            <a:tailEnd len="sm" w="sm" type="none"/>
          </a:ln>
        </p:spPr>
      </p:pic>
      <p:sp>
        <p:nvSpPr>
          <p:cNvPr id="124" name="Google Shape;124;p13"/>
          <p:cNvSpPr txBox="1"/>
          <p:nvPr/>
        </p:nvSpPr>
        <p:spPr>
          <a:xfrm>
            <a:off x="28467900" y="16069775"/>
            <a:ext cx="6045600" cy="711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dk1"/>
                </a:solidFill>
              </a:rPr>
              <a:t>W</a:t>
            </a:r>
            <a:r>
              <a:rPr lang="en-US" sz="3000">
                <a:solidFill>
                  <a:schemeClr val="dk1"/>
                </a:solidFill>
              </a:rPr>
              <a:t>e developed one unit with a hot wire anemometer and three units without anemometers (four total units). Pictured are two of our final nodes, with the anemometer node pictured on the right and a node without the anemometer to its left. Our systems have been set up in various rooms to collect data, shown in the plot below. Our team satisfied all requirements placed by our faculty advisor and industry sponsor and created a product that will hopefully be used at PSU for ye</a:t>
            </a:r>
            <a:r>
              <a:rPr lang="en-US" sz="3000">
                <a:solidFill>
                  <a:schemeClr val="dk1"/>
                </a:solidFill>
              </a:rPr>
              <a:t>ars to come.</a:t>
            </a:r>
            <a:endParaRPr sz="3000"/>
          </a:p>
        </p:txBody>
      </p:sp>
      <p:sp>
        <p:nvSpPr>
          <p:cNvPr id="125" name="Google Shape;125;p13"/>
          <p:cNvSpPr txBox="1"/>
          <p:nvPr/>
        </p:nvSpPr>
        <p:spPr>
          <a:xfrm>
            <a:off x="23680625" y="16207150"/>
            <a:ext cx="3297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 </a:t>
            </a:r>
            <a:endParaRPr sz="3000">
              <a:latin typeface="Calibri"/>
              <a:ea typeface="Calibri"/>
              <a:cs typeface="Calibri"/>
              <a:sym typeface="Calibri"/>
            </a:endParaRPr>
          </a:p>
        </p:txBody>
      </p:sp>
      <p:sp>
        <p:nvSpPr>
          <p:cNvPr id="126" name="Google Shape;126;p13"/>
          <p:cNvSpPr txBox="1"/>
          <p:nvPr/>
        </p:nvSpPr>
        <p:spPr>
          <a:xfrm>
            <a:off x="949525" y="30562800"/>
            <a:ext cx="53307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500"/>
              <a:t>Visit our website for more information!</a:t>
            </a:r>
            <a:endParaRPr sz="4500"/>
          </a:p>
          <a:p>
            <a:pPr indent="0" lvl="0" marL="0" rtl="0" algn="l">
              <a:spcBef>
                <a:spcPts val="0"/>
              </a:spcBef>
              <a:spcAft>
                <a:spcPts val="0"/>
              </a:spcAft>
              <a:buNone/>
            </a:pPr>
            <a:r>
              <a:rPr lang="en-US" sz="1800" u="sng">
                <a:solidFill>
                  <a:schemeClr val="hlink"/>
                </a:solidFill>
                <a:hlinkClick r:id="rId9"/>
              </a:rPr>
              <a:t>https://web.cecs.pdx.edu/~dburnett/capstone2023/</a:t>
            </a:r>
            <a:endParaRPr sz="1800"/>
          </a:p>
        </p:txBody>
      </p:sp>
      <p:sp>
        <p:nvSpPr>
          <p:cNvPr id="127" name="Google Shape;127;p13"/>
          <p:cNvSpPr txBox="1"/>
          <p:nvPr/>
        </p:nvSpPr>
        <p:spPr>
          <a:xfrm>
            <a:off x="22632825" y="16084275"/>
            <a:ext cx="4938300" cy="942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t>O</a:t>
            </a:r>
            <a:r>
              <a:rPr lang="en-US" sz="3000"/>
              <a:t>ur modules are battery powered for user ease. Our team estimated the power consumption of each sensor before selecting in order to ensure the longest possible battery life. To the left is a graph that demonstrates the power consumption of each sensor. After sensors were selected, we calculated how frequently we could measure data with each sensor in relation to how long the battery life would then be. The user can adjust how frequently the sensors sample for desired battery life or conditions.</a:t>
            </a:r>
            <a:endParaRPr sz="3000"/>
          </a:p>
        </p:txBody>
      </p:sp>
      <p:pic>
        <p:nvPicPr>
          <p:cNvPr id="128" name="Google Shape;128;p13"/>
          <p:cNvPicPr preferRelativeResize="0"/>
          <p:nvPr/>
        </p:nvPicPr>
        <p:blipFill rotWithShape="1">
          <a:blip r:embed="rId10">
            <a:alphaModFix/>
          </a:blip>
          <a:srcRect b="8788" l="0" r="0" t="3415"/>
          <a:stretch/>
        </p:blipFill>
        <p:spPr>
          <a:xfrm>
            <a:off x="28332325" y="23210763"/>
            <a:ext cx="14212699" cy="6603162"/>
          </a:xfrm>
          <a:prstGeom prst="rect">
            <a:avLst/>
          </a:prstGeom>
          <a:noFill/>
          <a:ln cap="flat" cmpd="sng" w="38100">
            <a:solidFill>
              <a:srgbClr val="4C7089"/>
            </a:solidFill>
            <a:prstDash val="solid"/>
            <a:round/>
            <a:headEnd len="sm" w="sm" type="none"/>
            <a:tailEnd len="sm" w="sm" type="none"/>
          </a:ln>
        </p:spPr>
      </p:pic>
      <p:pic>
        <p:nvPicPr>
          <p:cNvPr id="129" name="Google Shape;129;p13"/>
          <p:cNvPicPr preferRelativeResize="0"/>
          <p:nvPr/>
        </p:nvPicPr>
        <p:blipFill>
          <a:blip r:embed="rId11">
            <a:alphaModFix/>
          </a:blip>
          <a:stretch>
            <a:fillRect/>
          </a:stretch>
        </p:blipFill>
        <p:spPr>
          <a:xfrm>
            <a:off x="8872675" y="26428713"/>
            <a:ext cx="5362887" cy="3267600"/>
          </a:xfrm>
          <a:prstGeom prst="rect">
            <a:avLst/>
          </a:prstGeom>
          <a:noFill/>
          <a:ln>
            <a:noFill/>
          </a:ln>
        </p:spPr>
      </p:pic>
      <p:pic>
        <p:nvPicPr>
          <p:cNvPr id="130" name="Google Shape;130;p13"/>
          <p:cNvPicPr preferRelativeResize="0"/>
          <p:nvPr/>
        </p:nvPicPr>
        <p:blipFill rotWithShape="1">
          <a:blip r:embed="rId12">
            <a:alphaModFix/>
          </a:blip>
          <a:srcRect b="0" l="3848" r="5374" t="0"/>
          <a:stretch/>
        </p:blipFill>
        <p:spPr>
          <a:xfrm>
            <a:off x="9120650" y="22010600"/>
            <a:ext cx="4938299" cy="3780526"/>
          </a:xfrm>
          <a:prstGeom prst="rect">
            <a:avLst/>
          </a:prstGeom>
          <a:noFill/>
          <a:ln>
            <a:noFill/>
          </a:ln>
        </p:spPr>
      </p:pic>
      <p:sp>
        <p:nvSpPr>
          <p:cNvPr id="131" name="Google Shape;131;p13"/>
          <p:cNvSpPr txBox="1"/>
          <p:nvPr/>
        </p:nvSpPr>
        <p:spPr>
          <a:xfrm>
            <a:off x="9120650" y="25690238"/>
            <a:ext cx="4938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800">
                <a:latin typeface="Calibri"/>
                <a:ea typeface="Calibri"/>
                <a:cs typeface="Calibri"/>
                <a:sym typeface="Calibri"/>
              </a:rPr>
              <a:t>diagram of single node</a:t>
            </a:r>
            <a:endParaRPr sz="1800">
              <a:latin typeface="Calibri"/>
              <a:ea typeface="Calibri"/>
              <a:cs typeface="Calibri"/>
              <a:sym typeface="Calibri"/>
            </a:endParaRPr>
          </a:p>
        </p:txBody>
      </p:sp>
      <p:sp>
        <p:nvSpPr>
          <p:cNvPr id="132" name="Google Shape;132;p13"/>
          <p:cNvSpPr txBox="1"/>
          <p:nvPr/>
        </p:nvSpPr>
        <p:spPr>
          <a:xfrm>
            <a:off x="10017450" y="29553800"/>
            <a:ext cx="3297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800">
                <a:latin typeface="Calibri"/>
                <a:ea typeface="Calibri"/>
                <a:cs typeface="Calibri"/>
                <a:sym typeface="Calibri"/>
              </a:rPr>
              <a:t>Diagram of meshed node system</a:t>
            </a:r>
            <a:endParaRPr sz="1800">
              <a:latin typeface="Calibri"/>
              <a:ea typeface="Calibri"/>
              <a:cs typeface="Calibri"/>
              <a:sym typeface="Calibri"/>
            </a:endParaRPr>
          </a:p>
        </p:txBody>
      </p:sp>
      <p:sp>
        <p:nvSpPr>
          <p:cNvPr id="133" name="Google Shape;133;p13"/>
          <p:cNvSpPr txBox="1"/>
          <p:nvPr/>
        </p:nvSpPr>
        <p:spPr>
          <a:xfrm>
            <a:off x="1139325" y="20348675"/>
            <a:ext cx="6830100" cy="1071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4800"/>
              </a:spcBef>
              <a:spcAft>
                <a:spcPts val="0"/>
              </a:spcAft>
              <a:buClr>
                <a:schemeClr val="dk1"/>
              </a:buClr>
              <a:buSzPts val="1100"/>
              <a:buFont typeface="Arial"/>
              <a:buNone/>
            </a:pPr>
            <a:r>
              <a:rPr lang="en-US" sz="1600">
                <a:solidFill>
                  <a:srgbClr val="222222"/>
                </a:solidFill>
              </a:rPr>
              <a:t>R. Leon, W. Bi, E. Eynis, T. Johnson, W. Yan, J. Acken, and D. C. Burnett, "The Networked Nitrous Node: A Low-Power Field-Deployable COTS-Based N2O Gas Sensor Platform," IEEE Sensors Letters, vol. 7, no. 6, pp. 1–4, Jun. 2023, doi: 10.1109/LSENS.2023.3276339.</a:t>
            </a:r>
            <a:endParaRPr sz="1600">
              <a:latin typeface="Calibri"/>
              <a:ea typeface="Calibri"/>
              <a:cs typeface="Calibri"/>
              <a:sym typeface="Calibri"/>
            </a:endParaRPr>
          </a:p>
        </p:txBody>
      </p:sp>
      <p:pic>
        <p:nvPicPr>
          <p:cNvPr id="134" name="Google Shape;134;p13"/>
          <p:cNvPicPr preferRelativeResize="0"/>
          <p:nvPr/>
        </p:nvPicPr>
        <p:blipFill>
          <a:blip r:embed="rId13">
            <a:alphaModFix/>
          </a:blip>
          <a:stretch>
            <a:fillRect/>
          </a:stretch>
        </p:blipFill>
        <p:spPr>
          <a:xfrm>
            <a:off x="31250623" y="6126350"/>
            <a:ext cx="11377551" cy="7849851"/>
          </a:xfrm>
          <a:prstGeom prst="rect">
            <a:avLst/>
          </a:prstGeom>
          <a:noFill/>
          <a:ln cap="flat" cmpd="sng" w="38100">
            <a:solidFill>
              <a:srgbClr val="4C7089"/>
            </a:solidFill>
            <a:prstDash val="solid"/>
            <a:round/>
            <a:headEnd len="sm" w="sm" type="none"/>
            <a:tailEnd len="sm" w="sm" type="none"/>
          </a:ln>
        </p:spPr>
      </p:pic>
      <p:pic>
        <p:nvPicPr>
          <p:cNvPr id="135" name="Google Shape;135;p13"/>
          <p:cNvPicPr preferRelativeResize="0"/>
          <p:nvPr/>
        </p:nvPicPr>
        <p:blipFill>
          <a:blip r:embed="rId14">
            <a:alphaModFix/>
          </a:blip>
          <a:stretch>
            <a:fillRect/>
          </a:stretch>
        </p:blipFill>
        <p:spPr>
          <a:xfrm>
            <a:off x="6534725" y="30405350"/>
            <a:ext cx="2203300" cy="2203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